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F0F0B8E-3B6D-4394-A126-A8C80A21FCAC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DAF7B1A-A96E-4D7B-8337-3823B3232D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-233352" y="1181062"/>
            <a:ext cx="6511131" cy="329259"/>
          </a:xfrm>
        </p:spPr>
        <p:txBody>
          <a:bodyPr>
            <a:noAutofit/>
          </a:bodyPr>
          <a:lstStyle/>
          <a:p>
            <a:r>
              <a:rPr lang="id-ID" sz="6000" dirty="0" smtClean="0">
                <a:latin typeface="Algerian" panose="04020705040A02060702" pitchFamily="82" charset="0"/>
              </a:rPr>
              <a:t>IPA SD </a:t>
            </a:r>
          </a:p>
          <a:p>
            <a:r>
              <a:rPr lang="id-ID" sz="6000" dirty="0" smtClean="0">
                <a:latin typeface="Algerian" panose="04020705040A02060702" pitchFamily="82" charset="0"/>
              </a:rPr>
              <a:t>KELAS ATAS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5562600"/>
            <a:ext cx="5091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FRAMZ HARDIANSYAH, M.Pd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33375" y="20002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03250" y="228600"/>
            <a:ext cx="7848600" cy="7016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 err="1">
                <a:solidFill>
                  <a:schemeClr val="bg1"/>
                </a:solidFill>
              </a:rPr>
              <a:t>Strategi</a:t>
            </a:r>
            <a:r>
              <a:rPr lang="en-US" altLang="en-US" sz="4000" b="1" dirty="0">
                <a:solidFill>
                  <a:schemeClr val="bg1"/>
                </a:solidFill>
              </a:rPr>
              <a:t>  </a:t>
            </a:r>
            <a:r>
              <a:rPr lang="en-US" altLang="en-US" sz="4000" b="1" dirty="0" err="1" smtClean="0">
                <a:solidFill>
                  <a:schemeClr val="bg1"/>
                </a:solidFill>
              </a:rPr>
              <a:t>Perkuliahan</a:t>
            </a:r>
            <a:endParaRPr lang="en-US" altLang="en-US" sz="4000" b="1" dirty="0">
              <a:solidFill>
                <a:schemeClr val="bg1"/>
              </a:solidFill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2875" y="1214438"/>
            <a:ext cx="2808288" cy="3381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Comic Sans MS" pitchFamily="66" charset="0"/>
              </a:rPr>
              <a:t>Tutorial/ Ceramah </a:t>
            </a:r>
          </a:p>
        </p:txBody>
      </p:sp>
      <p:sp>
        <p:nvSpPr>
          <p:cNvPr id="7" name="Text Box 32"/>
          <p:cNvSpPr txBox="1">
            <a:spLocks noChangeArrowheads="1"/>
          </p:cNvSpPr>
          <p:nvPr/>
        </p:nvSpPr>
        <p:spPr bwMode="auto">
          <a:xfrm>
            <a:off x="3117850" y="1219200"/>
            <a:ext cx="2635250" cy="338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Comic Sans MS" pitchFamily="66" charset="0"/>
              </a:rPr>
              <a:t> Diskusi &amp; Presentasi</a:t>
            </a:r>
          </a:p>
        </p:txBody>
      </p:sp>
      <p:sp>
        <p:nvSpPr>
          <p:cNvPr id="8" name="Text Box 38"/>
          <p:cNvSpPr txBox="1">
            <a:spLocks noChangeArrowheads="1"/>
          </p:cNvSpPr>
          <p:nvPr/>
        </p:nvSpPr>
        <p:spPr bwMode="auto">
          <a:xfrm>
            <a:off x="6072188" y="1143000"/>
            <a:ext cx="2714625" cy="3381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4300" indent="-1143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b="1">
                <a:solidFill>
                  <a:schemeClr val="bg1"/>
                </a:solidFill>
                <a:latin typeface="Comic Sans MS" pitchFamily="66" charset="0"/>
              </a:rPr>
              <a:t>Tugas &amp; Kuis * </a:t>
            </a:r>
          </a:p>
        </p:txBody>
      </p:sp>
      <p:pic>
        <p:nvPicPr>
          <p:cNvPr id="10" name="Picture 2" descr="D:\CLIPARTS\EDUCATION\G040312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2743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D:\CLIPARTS\PEOPLE\CBIZ097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00200"/>
            <a:ext cx="914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D:\CLIPARTS\PEOPLE\FRDAY022.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52600"/>
            <a:ext cx="1905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7" descr="D:\CLIPARTS\EDUCATION\Emailtn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61" y="4440382"/>
            <a:ext cx="230867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52600"/>
            <a:ext cx="16002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951163" y="5029200"/>
            <a:ext cx="5964237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en-US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tabLst>
                <a:tab pos="58738" algn="l"/>
              </a:tabLs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:</a:t>
            </a:r>
            <a:endParaRPr lang="id-ID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tabLst>
                <a:tab pos="58738" algn="l"/>
              </a:tabLst>
              <a:defRPr/>
            </a:pPr>
            <a:r>
              <a:rPr lang="id-ID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mefra47@gmail.com</a:t>
            </a:r>
          </a:p>
          <a:p>
            <a:pPr algn="ctr" eaLnBrk="0" hangingPunct="0">
              <a:tabLst>
                <a:tab pos="58738" algn="l"/>
              </a:tabLst>
              <a:defRPr/>
            </a:pPr>
            <a:endParaRPr lang="en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tabLst>
                <a:tab pos="58738" algn="l"/>
              </a:tabLst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SMS / WA :</a:t>
            </a:r>
            <a:r>
              <a:rPr lang="id-ID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082301352669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76600" y="4175050"/>
            <a:ext cx="5343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Hal-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hal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menyangkut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perkuliahan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ditanyakan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879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215900"/>
            <a:ext cx="9144000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 Aturan Perkuliahan </a:t>
            </a: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250825" y="3067050"/>
            <a:ext cx="3178175" cy="64611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Terlambat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 eaLnBrk="1" hangingPunct="1"/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paling lama </a:t>
            </a:r>
            <a:r>
              <a:rPr lang="en-US" altLang="en-US" b="1" dirty="0" smtClean="0">
                <a:solidFill>
                  <a:schemeClr val="bg1"/>
                </a:solidFill>
                <a:latin typeface="Comic Sans MS" pitchFamily="66" charset="0"/>
              </a:rPr>
              <a:t>15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menit</a:t>
            </a:r>
            <a:endParaRPr lang="en-US" alt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953000" y="3048000"/>
            <a:ext cx="3657600" cy="646113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Pakaian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Rapi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/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Kaos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berkerah</a:t>
            </a:r>
            <a:r>
              <a:rPr lang="en-US" altLang="en-US" b="1" dirty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n-US" altLang="en-US" b="1" dirty="0" err="1">
                <a:solidFill>
                  <a:schemeClr val="bg1"/>
                </a:solidFill>
                <a:latin typeface="Comic Sans MS" pitchFamily="66" charset="0"/>
              </a:rPr>
              <a:t>bersepatu</a:t>
            </a:r>
            <a:endParaRPr lang="en-US" altLang="en-US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4953000" y="5791200"/>
            <a:ext cx="3657600" cy="646113"/>
          </a:xfrm>
          <a:prstGeom prst="rect">
            <a:avLst/>
          </a:prstGeom>
          <a:solidFill>
            <a:srgbClr val="FAA9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Kuliah jangan sambil sms atau Menelepon</a:t>
            </a:r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223838" y="5943600"/>
            <a:ext cx="3240087" cy="646113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  <a:latin typeface="Comic Sans MS" pitchFamily="66" charset="0"/>
              </a:rPr>
              <a:t>Dilarang memakai pakaian yg tidak pantas &amp; merokok</a:t>
            </a:r>
          </a:p>
        </p:txBody>
      </p:sp>
      <p:pic>
        <p:nvPicPr>
          <p:cNvPr id="9" name="Picture 2" descr="D:\CLIPARTS\EDUCATION\watch-hand-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19200"/>
            <a:ext cx="3178175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D:\CLIPARTS\EDUCATION\80_0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43400"/>
            <a:ext cx="1752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10000"/>
            <a:ext cx="19812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 descr="D:\CLIPARTS\PEOPLE\CBIZ175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066800"/>
            <a:ext cx="2743200" cy="17526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:\CLIPARTS\SYMBOL\Cigrett3tn_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12700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86200"/>
            <a:ext cx="18288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 descr="D:\CLIPARTS\ANIMASI\avatar-11060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962400"/>
            <a:ext cx="1219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5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28600" y="4419600"/>
            <a:ext cx="4876800" cy="23622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0" y="215900"/>
            <a:ext cx="9144000" cy="64135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>
                <a:solidFill>
                  <a:schemeClr val="bg1"/>
                </a:solidFill>
              </a:rPr>
              <a:t>Strategi Penilaian </a:t>
            </a:r>
          </a:p>
        </p:txBody>
      </p:sp>
      <p:pic>
        <p:nvPicPr>
          <p:cNvPr id="5" name="Picture 6" descr="D:\CLIPARTS\SYMBOL\cartoons-complaints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14800"/>
            <a:ext cx="24003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37085"/>
              </p:ext>
            </p:extLst>
          </p:nvPr>
        </p:nvGraphicFramePr>
        <p:xfrm>
          <a:off x="1059149" y="990600"/>
          <a:ext cx="7025701" cy="2894012"/>
        </p:xfrm>
        <a:graphic>
          <a:graphicData uri="http://schemas.openxmlformats.org/drawingml/2006/table">
            <a:tbl>
              <a:tblPr/>
              <a:tblGrid>
                <a:gridCol w="2928937"/>
                <a:gridCol w="1869616"/>
                <a:gridCol w="2227148"/>
              </a:tblGrid>
              <a:tr h="439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angka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Nilai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Calibri"/>
                          <a:ea typeface="Calibri"/>
                          <a:cs typeface="Times New Roman"/>
                        </a:rPr>
                        <a:t>huruf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Calibri"/>
                          <a:ea typeface="Calibri"/>
                          <a:cs typeface="Times New Roman"/>
                        </a:rPr>
                        <a:t>Keterangan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81-100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Istimewa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76-80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B+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Sekali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66-75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61-65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Cukup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51-60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Cukup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Baik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31-50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Kurang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50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Gagal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Rectangle 7"/>
          <p:cNvSpPr/>
          <p:nvPr/>
        </p:nvSpPr>
        <p:spPr>
          <a:xfrm>
            <a:off x="381000" y="4572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/</a:t>
            </a:r>
            <a:r>
              <a:rPr lang="en-US" dirty="0" err="1"/>
              <a:t>akhir</a:t>
            </a:r>
            <a:r>
              <a:rPr lang="en-US" dirty="0"/>
              <a:t>	: 15%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Tugas</a:t>
            </a:r>
            <a:r>
              <a:rPr lang="en-US" dirty="0"/>
              <a:t> individual : 15%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	: 5 %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UTS	: 30 %</a:t>
            </a:r>
          </a:p>
          <a:p>
            <a:pPr marL="342900" indent="-342900" fontAlgn="auto">
              <a:spcBef>
                <a:spcPct val="5000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/>
              <a:t>UAS:  35%</a:t>
            </a:r>
          </a:p>
        </p:txBody>
      </p:sp>
    </p:spTree>
    <p:extLst>
      <p:ext uri="{BB962C8B-B14F-4D97-AF65-F5344CB8AC3E}">
        <p14:creationId xmlns:p14="http://schemas.microsoft.com/office/powerpoint/2010/main" val="399781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699760"/>
            <a:ext cx="7520940" cy="548640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SAP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id-ID" sz="4800" dirty="0" smtClean="0">
                <a:solidFill>
                  <a:schemeClr val="bg1"/>
                </a:solidFill>
              </a:rPr>
              <a:t>ipa sd kelas atas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029200"/>
          </a:xfrm>
        </p:spPr>
        <p:txBody>
          <a:bodyPr>
            <a:normAutofit/>
          </a:bodyPr>
          <a:lstStyle/>
          <a:p>
            <a:pPr algn="just">
              <a:buAutoNum type="arabicPeriod"/>
            </a:pPr>
            <a:r>
              <a:rPr lang="id-ID" sz="2800" dirty="0" smtClean="0"/>
              <a:t>filosofis </a:t>
            </a:r>
            <a:r>
              <a:rPr lang="id-ID" sz="2800" dirty="0"/>
              <a:t>dan psikologis serta landasan lain </a:t>
            </a:r>
            <a:r>
              <a:rPr lang="id-ID" sz="2800" dirty="0" smtClean="0"/>
              <a:t>yang Mendasari </a:t>
            </a:r>
            <a:r>
              <a:rPr lang="id-ID" sz="2800" dirty="0"/>
              <a:t>pembelajaran IPA di </a:t>
            </a:r>
            <a:r>
              <a:rPr lang="id-ID" sz="2800" dirty="0" smtClean="0"/>
              <a:t>SD</a:t>
            </a:r>
          </a:p>
          <a:p>
            <a:pPr algn="just">
              <a:buAutoNum type="arabicPeriod"/>
            </a:pPr>
            <a:r>
              <a:rPr lang="id-ID" sz="2800" dirty="0"/>
              <a:t>pendekatan, strategi, metode, dan teknik pembelajaran yang mendidik pada bidang </a:t>
            </a:r>
            <a:r>
              <a:rPr lang="id-ID" sz="2800" dirty="0" smtClean="0"/>
              <a:t>IPA</a:t>
            </a:r>
          </a:p>
          <a:p>
            <a:pPr algn="just">
              <a:buAutoNum type="arabicPeriod"/>
            </a:pPr>
            <a:r>
              <a:rPr lang="id-ID" sz="2800" dirty="0" smtClean="0"/>
              <a:t>teknik </a:t>
            </a:r>
            <a:r>
              <a:rPr lang="id-ID" sz="2800" dirty="0"/>
              <a:t>penilaian </a:t>
            </a:r>
            <a:r>
              <a:rPr lang="id-ID" sz="2800" dirty="0" smtClean="0"/>
              <a:t>pembelajaran yang </a:t>
            </a:r>
            <a:r>
              <a:rPr lang="id-ID" sz="2800" dirty="0"/>
              <a:t>mendidik </a:t>
            </a:r>
            <a:r>
              <a:rPr lang="id-ID" sz="2800" dirty="0" smtClean="0"/>
              <a:t>serta mampu mengembangkannya dalam </a:t>
            </a:r>
            <a:r>
              <a:rPr lang="id-ID" sz="2800" dirty="0"/>
              <a:t>pembelajaran IPA secara kreatif </a:t>
            </a:r>
            <a:r>
              <a:rPr lang="id-ID" sz="2800" dirty="0" smtClean="0"/>
              <a:t>dan inovatif</a:t>
            </a:r>
            <a:r>
              <a:rPr lang="id-ID" sz="2800" dirty="0" smtClean="0"/>
              <a:t>g</a:t>
            </a:r>
          </a:p>
          <a:p>
            <a:pPr>
              <a:buAutoNum type="arabicPeriod"/>
            </a:pPr>
            <a:r>
              <a:rPr lang="id-ID" sz="2800" dirty="0" smtClean="0"/>
              <a:t>Simulasi</a:t>
            </a:r>
            <a:endParaRPr lang="id-ID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24312" y="5145762"/>
            <a:ext cx="2435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tabLst>
                <a:tab pos="58738" algn="l"/>
              </a:tabLst>
              <a:defRPr/>
            </a:pPr>
            <a:r>
              <a:rPr lang="id-ID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mefra47@gmail.com</a:t>
            </a:r>
            <a:endParaRPr lang="id-ID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296</TotalTime>
  <Words>144</Words>
  <Application>Microsoft Office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PowerPoint Presentation</vt:lpstr>
      <vt:lpstr>PowerPoint Presentation</vt:lpstr>
      <vt:lpstr>PowerPoint Presentation</vt:lpstr>
      <vt:lpstr>PowerPoint Presentation</vt:lpstr>
      <vt:lpstr>SAP ipa sd kelas atas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belidisinios</dc:creator>
  <cp:lastModifiedBy>MEFRA PC</cp:lastModifiedBy>
  <cp:revision>23</cp:revision>
  <dcterms:created xsi:type="dcterms:W3CDTF">2015-03-02T14:08:20Z</dcterms:created>
  <dcterms:modified xsi:type="dcterms:W3CDTF">2020-02-05T01:14:41Z</dcterms:modified>
</cp:coreProperties>
</file>