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213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61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977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996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00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27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325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592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4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729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20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AB9A-CE53-48BF-A8CA-DC8B21306B02}" type="datetimeFigureOut">
              <a:rPr lang="id-ID" smtClean="0"/>
              <a:t>04/09/2018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9A75-2678-4817-9C48-21E86881AB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6198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stkippgrisumenep.ac.id/294/" TargetMode="External"/><Relationship Id="rId2" Type="http://schemas.openxmlformats.org/officeDocument/2006/relationships/hyperlink" Target="http://repository.stkippgrisumenep.ac.id/29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sip.stkippgrisumenep.ac.id/id/eprint/33" TargetMode="External"/><Relationship Id="rId4" Type="http://schemas.openxmlformats.org/officeDocument/2006/relationships/hyperlink" Target="http://repository.stkippgrisumenep.ac.id/29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556" y="1259984"/>
            <a:ext cx="9521780" cy="2342054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Tutorial Upload </a:t>
            </a:r>
            <a:r>
              <a:rPr lang="id-ID" b="1" dirty="0" smtClean="0"/>
              <a:t>Mandiri</a:t>
            </a:r>
            <a:br>
              <a:rPr lang="id-ID" b="1" dirty="0" smtClean="0"/>
            </a:br>
            <a:r>
              <a:rPr lang="id-ID" b="1" dirty="0" smtClean="0"/>
              <a:t>Item </a:t>
            </a:r>
            <a:r>
              <a:rPr lang="id-ID" b="1" dirty="0"/>
              <a:t>Arsip Dosen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STKIP </a:t>
            </a:r>
            <a:r>
              <a:rPr lang="id-ID" b="1" dirty="0"/>
              <a:t>PGRI Sumenep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Workshop Dosen</a:t>
            </a:r>
          </a:p>
          <a:p>
            <a:r>
              <a:rPr lang="id-ID" dirty="0" smtClean="0"/>
              <a:t>Graha Kemahasiswaan</a:t>
            </a:r>
          </a:p>
          <a:p>
            <a:r>
              <a:rPr lang="id-ID" dirty="0" smtClean="0"/>
              <a:t>04 September 2018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43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2" y="25556"/>
            <a:ext cx="10889014" cy="11528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d-ID" sz="2400" dirty="0" smtClean="0">
                <a:latin typeface="Book Antiqua" panose="02040602050305030304" pitchFamily="18" charset="0"/>
              </a:rPr>
              <a:t>Tab berikutnya yaitu Details. Adapun kolom yang </a:t>
            </a:r>
            <a:r>
              <a:rPr lang="id-ID" sz="2400" b="1" dirty="0" smtClean="0">
                <a:latin typeface="Book Antiqua" panose="02040602050305030304" pitchFamily="18" charset="0"/>
              </a:rPr>
              <a:t>wajib</a:t>
            </a:r>
            <a:r>
              <a:rPr lang="id-ID" sz="2400" dirty="0" smtClean="0">
                <a:latin typeface="Book Antiqua" panose="02040602050305030304" pitchFamily="18" charset="0"/>
              </a:rPr>
              <a:t> diisi yaitu:</a:t>
            </a:r>
            <a:endParaRPr lang="id-ID" sz="2400" dirty="0">
              <a:latin typeface="Book Antiqua" panose="0204060205030503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46841" y="1178417"/>
            <a:ext cx="10198995" cy="5344731"/>
            <a:chOff x="0" y="102380"/>
            <a:chExt cx="4997717" cy="1871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5" t="27897" r="10432" b="13998"/>
            <a:stretch/>
          </p:blipFill>
          <p:spPr bwMode="auto">
            <a:xfrm>
              <a:off x="0" y="102380"/>
              <a:ext cx="4481830" cy="18718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3279775" y="1133475"/>
              <a:ext cx="666750" cy="7620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Text Box 25"/>
            <p:cNvSpPr txBox="1"/>
            <p:nvPr/>
          </p:nvSpPr>
          <p:spPr>
            <a:xfrm>
              <a:off x="4036316" y="943876"/>
              <a:ext cx="961401" cy="157827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Abaikan Jika muncul Tanda seperti ini</a:t>
              </a: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Ketentuan pengisian Kolom Title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Book Antiqua" panose="02040602050305030304" pitchFamily="18" charset="0"/>
              </a:rPr>
              <a:t>1. Title : Isi sesuai jenis file yang diupload</a:t>
            </a:r>
            <a:br>
              <a:rPr lang="id-ID" dirty="0" smtClean="0">
                <a:latin typeface="Book Antiqua" panose="02040602050305030304" pitchFamily="18" charset="0"/>
              </a:rPr>
            </a:br>
            <a:r>
              <a:rPr lang="id-ID" dirty="0" smtClean="0">
                <a:latin typeface="Book Antiqua" panose="02040602050305030304" pitchFamily="18" charset="0"/>
              </a:rPr>
              <a:t>	-PENUNJANG (Tahun Ajar) (Genap/Ganjil)</a:t>
            </a:r>
            <a:br>
              <a:rPr lang="id-ID" dirty="0" smtClean="0">
                <a:latin typeface="Book Antiqua" panose="02040602050305030304" pitchFamily="18" charset="0"/>
              </a:rPr>
            </a:br>
            <a:r>
              <a:rPr lang="id-ID" dirty="0" smtClean="0">
                <a:latin typeface="Book Antiqua" panose="02040602050305030304" pitchFamily="18" charset="0"/>
              </a:rPr>
              <a:t>	-PENELITIAN (Tahun Ajar) (Genap/Ganjil)</a:t>
            </a:r>
            <a:br>
              <a:rPr lang="id-ID" dirty="0" smtClean="0">
                <a:latin typeface="Book Antiqua" panose="02040602050305030304" pitchFamily="18" charset="0"/>
              </a:rPr>
            </a:br>
            <a:r>
              <a:rPr lang="id-ID" dirty="0" smtClean="0">
                <a:latin typeface="Book Antiqua" panose="02040602050305030304" pitchFamily="18" charset="0"/>
              </a:rPr>
              <a:t>	-PENGABDIAN (Tahun Ajar) (Genap/Ganjil)</a:t>
            </a:r>
            <a:br>
              <a:rPr lang="id-ID" dirty="0" smtClean="0">
                <a:latin typeface="Book Antiqua" panose="02040602050305030304" pitchFamily="18" charset="0"/>
              </a:rPr>
            </a:br>
            <a:r>
              <a:rPr lang="id-ID" dirty="0" smtClean="0">
                <a:latin typeface="Book Antiqua" panose="02040602050305030304" pitchFamily="18" charset="0"/>
              </a:rPr>
              <a:t>	-PENGAJARAN (Tahun Ajar) (Genap/Ganjil)</a:t>
            </a:r>
            <a:br>
              <a:rPr lang="id-ID" dirty="0" smtClean="0">
                <a:latin typeface="Book Antiqua" panose="02040602050305030304" pitchFamily="18" charset="0"/>
              </a:rPr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8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Book Antiqua" panose="02040602050305030304" pitchFamily="18" charset="0"/>
              </a:rPr>
              <a:t>2. Creators</a:t>
            </a:r>
            <a:r>
              <a:rPr lang="id-ID" sz="2400" dirty="0">
                <a:latin typeface="Book Antiqua" panose="02040602050305030304" pitchFamily="18" charset="0"/>
              </a:rPr>
              <a:t>: Isi semua kolom. Apabila nama hanya terdiri satu kata, kolom tengah dapat diisi dengan tanda titik (.) atau tanda hubung </a:t>
            </a:r>
            <a:r>
              <a:rPr lang="id-ID" sz="2400" dirty="0" smtClean="0">
                <a:latin typeface="Book Antiqua" panose="02040602050305030304" pitchFamily="18" charset="0"/>
              </a:rPr>
              <a:t>(-).</a:t>
            </a:r>
            <a:endParaRPr lang="id-ID" sz="2400" dirty="0">
              <a:latin typeface="Book Antiqua" panose="02040602050305030304" pitchFamily="18" charset="0"/>
            </a:endParaRPr>
          </a:p>
        </p:txBody>
      </p:sp>
      <p:sp>
        <p:nvSpPr>
          <p:cNvPr id="5" name="Text Box 35"/>
          <p:cNvSpPr txBox="1">
            <a:spLocks noGrp="1"/>
          </p:cNvSpPr>
          <p:nvPr>
            <p:ph idx="1"/>
          </p:nvPr>
        </p:nvSpPr>
        <p:spPr>
          <a:xfrm>
            <a:off x="1378039" y="1886655"/>
            <a:ext cx="9311426" cy="56033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PENTING: Setiap mengisi kolom Creators, pastikan konsistensi dalam penulisan nama, termasuk penggunaan huruf dan tanda baca. </a:t>
            </a:r>
            <a:endParaRPr lang="id-ID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63861" r="16907" b="6709"/>
          <a:stretch/>
        </p:blipFill>
        <p:spPr bwMode="auto">
          <a:xfrm>
            <a:off x="709411" y="3016251"/>
            <a:ext cx="9980054" cy="2654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5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Divisions</a:t>
            </a:r>
            <a:r>
              <a:rPr lang="id-ID" dirty="0"/>
              <a:t>: Isi Sesuai </a:t>
            </a:r>
            <a:r>
              <a:rPr lang="id-ID" dirty="0" smtClean="0"/>
              <a:t>Prodi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52327" r="19714" b="17516"/>
          <a:stretch/>
        </p:blipFill>
        <p:spPr bwMode="auto">
          <a:xfrm>
            <a:off x="1197736" y="2048265"/>
            <a:ext cx="9374144" cy="2485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04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Status: Published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9162" r="13083" b="26094"/>
          <a:stretch/>
        </p:blipFill>
        <p:spPr bwMode="auto">
          <a:xfrm>
            <a:off x="1702583" y="1465016"/>
            <a:ext cx="8761077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3967" y="1751526"/>
            <a:ext cx="1390918" cy="334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5321" y="5816354"/>
            <a:ext cx="10392178" cy="81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/>
              <a:t>Klik Next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82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83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d-ID" dirty="0"/>
              <a:t>Pada tab Subjects pilih </a:t>
            </a:r>
            <a:r>
              <a:rPr lang="id-ID" b="1" dirty="0"/>
              <a:t>A1. Berkas Dosen</a:t>
            </a:r>
            <a:r>
              <a:rPr lang="id-ID" dirty="0"/>
              <a:t> kemudian klik add pada salah satu subjek yang sesuai dengan item yang </a:t>
            </a:r>
            <a:r>
              <a:rPr lang="id-ID" dirty="0" smtClean="0"/>
              <a:t>diupload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9" b="5511"/>
          <a:stretch/>
        </p:blipFill>
        <p:spPr bwMode="auto">
          <a:xfrm>
            <a:off x="2073500" y="2163650"/>
            <a:ext cx="8422783" cy="4082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1239" y="3773511"/>
            <a:ext cx="875763" cy="656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8680361" y="5666704"/>
            <a:ext cx="2189408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Klik Next</a:t>
            </a:r>
            <a:endParaRPr lang="id-ID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Berikutnya </a:t>
            </a:r>
            <a:r>
              <a:rPr lang="id-ID" dirty="0"/>
              <a:t>pada tab Deposit. Klik Deposit Item Now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5" r="467" b="6991"/>
          <a:stretch/>
        </p:blipFill>
        <p:spPr bwMode="auto">
          <a:xfrm>
            <a:off x="2187619" y="2073499"/>
            <a:ext cx="8566240" cy="3773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93723" y="4726547"/>
            <a:ext cx="1004553" cy="2189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57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566670"/>
            <a:ext cx="10671220" cy="5610293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Apabila muncul pemberitahuan Item has been deposited maka item berhasil didepositkan.</a:t>
            </a:r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6338" r="13797" b="13104"/>
          <a:stretch/>
        </p:blipFill>
        <p:spPr bwMode="auto">
          <a:xfrm>
            <a:off x="2369713" y="1682236"/>
            <a:ext cx="7186411" cy="4628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971245" y="2240924"/>
            <a:ext cx="553792" cy="1159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1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Download Materi melalui Link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User dan Password</a:t>
            </a:r>
          </a:p>
          <a:p>
            <a:pPr marL="0" indent="0">
              <a:buNone/>
            </a:pPr>
            <a:r>
              <a:rPr lang="id-ID" dirty="0">
                <a:hlinkClick r:id="rId2"/>
              </a:rPr>
              <a:t>http://repository.stkippgrisumenep.ac.id/296</a:t>
            </a:r>
            <a:r>
              <a:rPr lang="id-ID" dirty="0" smtClean="0">
                <a:hlinkClick r:id="rId2"/>
              </a:rPr>
              <a:t>/</a:t>
            </a:r>
            <a:endParaRPr lang="id-ID" dirty="0" smtClean="0"/>
          </a:p>
          <a:p>
            <a:r>
              <a:rPr lang="id-ID" dirty="0" smtClean="0">
                <a:solidFill>
                  <a:schemeClr val="accent5">
                    <a:lumMod val="50000"/>
                  </a:schemeClr>
                </a:solidFill>
              </a:rPr>
              <a:t>Word 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dan Power Point</a:t>
            </a:r>
          </a:p>
          <a:p>
            <a:pPr marL="0" indent="0">
              <a:buNone/>
            </a:pPr>
            <a:r>
              <a:rPr lang="id-ID" dirty="0">
                <a:hlinkClick r:id="rId3"/>
              </a:rPr>
              <a:t>http://repository.stkippgrisumenep.ac.id/294</a:t>
            </a:r>
            <a:r>
              <a:rPr lang="id-ID" dirty="0" smtClean="0">
                <a:hlinkClick r:id="rId3"/>
              </a:rPr>
              <a:t>/</a:t>
            </a:r>
            <a:endParaRPr lang="id-ID" dirty="0" smtClean="0"/>
          </a:p>
          <a:p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Video Tutorial</a:t>
            </a:r>
          </a:p>
          <a:p>
            <a:pPr marL="0" indent="0">
              <a:buNone/>
            </a:pPr>
            <a:r>
              <a:rPr lang="id-ID" dirty="0">
                <a:hlinkClick r:id="rId4"/>
              </a:rPr>
              <a:t>http://repository.stkippgrisumenep.ac.id/293</a:t>
            </a:r>
            <a:r>
              <a:rPr lang="id-ID" dirty="0" smtClean="0">
                <a:hlinkClick r:id="rId4"/>
              </a:rPr>
              <a:t>/</a:t>
            </a:r>
            <a:endParaRPr lang="id-ID" dirty="0" smtClean="0"/>
          </a:p>
          <a:p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Data Kinerja 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Dosen</a:t>
            </a:r>
            <a:endParaRPr lang="id-ID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d-ID" dirty="0">
                <a:hlinkClick r:id="rId5"/>
              </a:rPr>
              <a:t>http://arsip.stkippgrisumenep.ac.id/id/eprint/33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08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Login di laman </a:t>
            </a:r>
            <a:r>
              <a:rPr lang="id-ID" u="sng" dirty="0"/>
              <a:t>arsip.stkippgrisumenep.ac.id.</a:t>
            </a:r>
            <a:r>
              <a:rPr lang="id-ID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2356835" y="1825625"/>
            <a:ext cx="8538692" cy="4085778"/>
            <a:chOff x="0" y="0"/>
            <a:chExt cx="5838825" cy="2628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9" t="5027" r="20003" b="30244"/>
            <a:stretch/>
          </p:blipFill>
          <p:spPr bwMode="auto">
            <a:xfrm>
              <a:off x="25400" y="0"/>
              <a:ext cx="5813425" cy="26282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0" y="679450"/>
              <a:ext cx="428625" cy="4191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7695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Masukkan username dan </a:t>
            </a:r>
            <a:r>
              <a:rPr lang="id-ID" dirty="0" smtClean="0"/>
              <a:t>password</a:t>
            </a:r>
            <a:endParaRPr lang="id-ID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863" r="633" b="21789"/>
          <a:stretch/>
        </p:blipFill>
        <p:spPr bwMode="auto">
          <a:xfrm>
            <a:off x="2148982" y="2125014"/>
            <a:ext cx="8373057" cy="2833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3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Pada halaman Manage Deposit, Klik New </a:t>
            </a:r>
            <a:r>
              <a:rPr lang="id-ID" dirty="0" smtClean="0"/>
              <a:t>Item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859241" y="2113807"/>
            <a:ext cx="8567294" cy="3361887"/>
            <a:chOff x="0" y="0"/>
            <a:chExt cx="5676900" cy="1809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40" r="953" b="33202"/>
            <a:stretch/>
          </p:blipFill>
          <p:spPr bwMode="auto">
            <a:xfrm>
              <a:off x="0" y="0"/>
              <a:ext cx="5676900" cy="1809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3133725" y="476250"/>
              <a:ext cx="714375" cy="25717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8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Maka akan muncul tampilan Edit Item. Pada Item Type pilih </a:t>
            </a:r>
            <a:r>
              <a:rPr lang="id-ID" b="1" dirty="0"/>
              <a:t>Teaching </a:t>
            </a:r>
            <a:r>
              <a:rPr lang="id-ID" b="1" dirty="0" smtClean="0"/>
              <a:t>Resource.</a:t>
            </a:r>
            <a:endParaRPr lang="id-ID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88822" y="1825626"/>
            <a:ext cx="5961411" cy="4351338"/>
            <a:chOff x="0" y="0"/>
            <a:chExt cx="3362325" cy="2286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9" t="17439" r="21228" b="11626"/>
            <a:stretch/>
          </p:blipFill>
          <p:spPr bwMode="auto">
            <a:xfrm>
              <a:off x="0" y="0"/>
              <a:ext cx="3362325" cy="2286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9850" y="1587500"/>
              <a:ext cx="666750" cy="152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397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Pada tab Upload , klik Telusuri untuk memilih file yang akan di upload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4" r="-32" b="12614"/>
          <a:stretch/>
        </p:blipFill>
        <p:spPr bwMode="auto">
          <a:xfrm>
            <a:off x="2225003" y="2189409"/>
            <a:ext cx="8387189" cy="3296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88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Pada file yang telah diupload klik Show </a:t>
            </a:r>
            <a:r>
              <a:rPr lang="id-ID" dirty="0" smtClean="0"/>
              <a:t>Option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978232" y="2022464"/>
            <a:ext cx="7985166" cy="3957659"/>
            <a:chOff x="0" y="0"/>
            <a:chExt cx="4676775" cy="220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9" t="19212" r="11423" b="12218"/>
            <a:stretch/>
          </p:blipFill>
          <p:spPr bwMode="auto">
            <a:xfrm>
              <a:off x="0" y="0"/>
              <a:ext cx="4676775" cy="2209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581400" y="1809750"/>
              <a:ext cx="476250" cy="1333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9817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Maka akan muncul Options.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Berikut ketentuan pengisian Options tersebut:</a:t>
            </a:r>
          </a:p>
          <a:p>
            <a:r>
              <a:rPr lang="id-ID" dirty="0" smtClean="0"/>
              <a:t>Content </a:t>
            </a:r>
            <a:r>
              <a:rPr lang="id-ID" dirty="0"/>
              <a:t>: unspecified</a:t>
            </a:r>
          </a:p>
          <a:p>
            <a:r>
              <a:rPr lang="id-ID" dirty="0"/>
              <a:t>Type: Text</a:t>
            </a:r>
          </a:p>
          <a:p>
            <a:r>
              <a:rPr lang="id-ID" dirty="0"/>
              <a:t>Description : </a:t>
            </a:r>
            <a:r>
              <a:rPr lang="id-ID" i="1" dirty="0"/>
              <a:t>Isi Judul File</a:t>
            </a:r>
            <a:endParaRPr lang="id-ID" dirty="0"/>
          </a:p>
          <a:p>
            <a:r>
              <a:rPr lang="id-ID" dirty="0"/>
              <a:t>Visible to: </a:t>
            </a:r>
            <a:r>
              <a:rPr lang="id-ID" b="1" i="1" dirty="0"/>
              <a:t>Registered users </a:t>
            </a:r>
            <a:r>
              <a:rPr lang="id-ID" b="1" i="1" dirty="0" smtClean="0"/>
              <a:t>only</a:t>
            </a:r>
          </a:p>
          <a:p>
            <a:pPr marL="0" indent="0">
              <a:buNone/>
            </a:pPr>
            <a:endParaRPr lang="id-ID" b="1" i="1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6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09" y="4997001"/>
            <a:ext cx="10515600" cy="896625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 smtClean="0"/>
              <a:t>Klik Update Metadata. Kemudian Klik Next</a:t>
            </a:r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30838" r="10703" b="12513"/>
          <a:stretch/>
        </p:blipFill>
        <p:spPr bwMode="auto">
          <a:xfrm>
            <a:off x="1764406" y="635581"/>
            <a:ext cx="8478591" cy="4219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709893" y="3786389"/>
            <a:ext cx="1017431" cy="270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264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Times New Roman</vt:lpstr>
      <vt:lpstr>Office Theme</vt:lpstr>
      <vt:lpstr>Tutorial Upload Mandiri Item Arsip Dosen  STKIP PGRI Sumenep</vt:lpstr>
      <vt:lpstr>Login di laman arsip.stkippgrisumenep.ac.id. </vt:lpstr>
      <vt:lpstr>Masukkan username dan password</vt:lpstr>
      <vt:lpstr>Pada halaman Manage Deposit, Klik New Item</vt:lpstr>
      <vt:lpstr>Maka akan muncul tampilan Edit Item. Pada Item Type pilih Teaching Resource.</vt:lpstr>
      <vt:lpstr>Pada tab Upload , klik Telusuri untuk memilih file yang akan di upload</vt:lpstr>
      <vt:lpstr>Pada file yang telah diupload klik Show Option</vt:lpstr>
      <vt:lpstr>Maka akan muncul Options. </vt:lpstr>
      <vt:lpstr>PowerPoint Presentation</vt:lpstr>
      <vt:lpstr>Tab berikutnya yaitu Details. Adapun kolom yang wajib diisi yaitu:</vt:lpstr>
      <vt:lpstr>Ketentuan pengisian Kolom Title</vt:lpstr>
      <vt:lpstr>2. Creators: Isi semua kolom. Apabila nama hanya terdiri satu kata, kolom tengah dapat diisi dengan tanda titik (.) atau tanda hubung (-).</vt:lpstr>
      <vt:lpstr>3. Divisions: Isi Sesuai Prodi</vt:lpstr>
      <vt:lpstr>Status: Published</vt:lpstr>
      <vt:lpstr>Pada tab Subjects pilih A1. Berkas Dosen kemudian klik add pada salah satu subjek yang sesuai dengan item yang diupload</vt:lpstr>
      <vt:lpstr>Berikutnya pada tab Deposit. Klik Deposit Item Now</vt:lpstr>
      <vt:lpstr>PowerPoint Presentation</vt:lpstr>
      <vt:lpstr>Download Materi melalui Link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Upload Mandiri Item Arsip Dosen  STKIP PGRI Sumenep</dc:title>
  <dc:creator>SIRKULASI-1</dc:creator>
  <cp:lastModifiedBy>SIRKULASI-1</cp:lastModifiedBy>
  <cp:revision>36</cp:revision>
  <dcterms:created xsi:type="dcterms:W3CDTF">2018-08-31T04:52:57Z</dcterms:created>
  <dcterms:modified xsi:type="dcterms:W3CDTF">2018-09-04T06:03:51Z</dcterms:modified>
</cp:coreProperties>
</file>