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0" r:id="rId4"/>
  </p:sldMasterIdLst>
  <p:sldIdLst>
    <p:sldId id="256" r:id="rId5"/>
    <p:sldId id="272" r:id="rId6"/>
    <p:sldId id="269" r:id="rId7"/>
    <p:sldId id="257" r:id="rId8"/>
    <p:sldId id="265" r:id="rId9"/>
    <p:sldId id="270" r:id="rId10"/>
    <p:sldId id="258" r:id="rId11"/>
    <p:sldId id="259" r:id="rId12"/>
    <p:sldId id="260" r:id="rId13"/>
    <p:sldId id="266" r:id="rId14"/>
    <p:sldId id="267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4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1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17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5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2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8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8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26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1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0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1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10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365129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6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08627" y="85043"/>
            <a:ext cx="394335" cy="175260"/>
          </a:xfrm>
          <a:custGeom>
            <a:avLst/>
            <a:gdLst/>
            <a:ahLst/>
            <a:cxnLst/>
            <a:rect l="l" t="t" r="r" b="b"/>
            <a:pathLst>
              <a:path w="394335" h="131445">
                <a:moveTo>
                  <a:pt x="127819" y="0"/>
                </a:moveTo>
                <a:lnTo>
                  <a:pt x="0" y="131400"/>
                </a:lnTo>
                <a:lnTo>
                  <a:pt x="394200" y="131400"/>
                </a:lnTo>
                <a:lnTo>
                  <a:pt x="127819" y="0"/>
                </a:lnTo>
                <a:close/>
              </a:path>
            </a:pathLst>
          </a:custGeom>
          <a:solidFill>
            <a:srgbClr val="26324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379" y="3"/>
            <a:ext cx="2040889" cy="894927"/>
          </a:xfrm>
          <a:custGeom>
            <a:avLst/>
            <a:gdLst/>
            <a:ahLst/>
            <a:cxnLst/>
            <a:rect l="l" t="t" r="r" b="b"/>
            <a:pathLst>
              <a:path w="2040889" h="671195">
                <a:moveTo>
                  <a:pt x="2040839" y="0"/>
                </a:moveTo>
                <a:lnTo>
                  <a:pt x="1372603" y="0"/>
                </a:lnTo>
                <a:lnTo>
                  <a:pt x="1369872" y="0"/>
                </a:lnTo>
                <a:lnTo>
                  <a:pt x="0" y="0"/>
                </a:lnTo>
                <a:lnTo>
                  <a:pt x="0" y="670801"/>
                </a:lnTo>
                <a:lnTo>
                  <a:pt x="1369872" y="670801"/>
                </a:lnTo>
                <a:lnTo>
                  <a:pt x="1372603" y="670801"/>
                </a:lnTo>
                <a:lnTo>
                  <a:pt x="1372603" y="668083"/>
                </a:lnTo>
                <a:lnTo>
                  <a:pt x="2040839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" y="256285"/>
            <a:ext cx="2200275" cy="406400"/>
          </a:xfrm>
          <a:custGeom>
            <a:avLst/>
            <a:gdLst/>
            <a:ahLst/>
            <a:cxnLst/>
            <a:rect l="l" t="t" r="r" b="b"/>
            <a:pathLst>
              <a:path w="2200275" h="304800">
                <a:moveTo>
                  <a:pt x="2199843" y="12"/>
                </a:moveTo>
                <a:lnTo>
                  <a:pt x="1901698" y="12"/>
                </a:lnTo>
                <a:lnTo>
                  <a:pt x="0" y="0"/>
                </a:lnTo>
                <a:lnTo>
                  <a:pt x="0" y="304558"/>
                </a:lnTo>
                <a:lnTo>
                  <a:pt x="1895297" y="304558"/>
                </a:lnTo>
                <a:lnTo>
                  <a:pt x="1901698" y="304558"/>
                </a:lnTo>
                <a:lnTo>
                  <a:pt x="1901698" y="298170"/>
                </a:lnTo>
                <a:lnTo>
                  <a:pt x="2199843" y="12"/>
                </a:lnTo>
                <a:close/>
              </a:path>
            </a:pathLst>
          </a:custGeom>
          <a:solidFill>
            <a:srgbClr val="3F537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6946846" y="6597779"/>
            <a:ext cx="394335" cy="175260"/>
          </a:xfrm>
          <a:custGeom>
            <a:avLst/>
            <a:gdLst/>
            <a:ahLst/>
            <a:cxnLst/>
            <a:rect l="l" t="t" r="r" b="b"/>
            <a:pathLst>
              <a:path w="394334" h="131445">
                <a:moveTo>
                  <a:pt x="394200" y="0"/>
                </a:moveTo>
                <a:lnTo>
                  <a:pt x="0" y="0"/>
                </a:lnTo>
                <a:lnTo>
                  <a:pt x="266381" y="131399"/>
                </a:lnTo>
                <a:lnTo>
                  <a:pt x="394200" y="0"/>
                </a:lnTo>
                <a:close/>
              </a:path>
            </a:pathLst>
          </a:custGeom>
          <a:solidFill>
            <a:srgbClr val="D26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106450" y="5963635"/>
            <a:ext cx="2037714" cy="894927"/>
          </a:xfrm>
          <a:custGeom>
            <a:avLst/>
            <a:gdLst/>
            <a:ahLst/>
            <a:cxnLst/>
            <a:rect l="l" t="t" r="r" b="b"/>
            <a:pathLst>
              <a:path w="2037715" h="671195">
                <a:moveTo>
                  <a:pt x="2037549" y="12"/>
                </a:moveTo>
                <a:lnTo>
                  <a:pt x="670953" y="12"/>
                </a:lnTo>
                <a:lnTo>
                  <a:pt x="668235" y="12"/>
                </a:lnTo>
                <a:lnTo>
                  <a:pt x="668235" y="2717"/>
                </a:lnTo>
                <a:lnTo>
                  <a:pt x="0" y="670788"/>
                </a:lnTo>
                <a:lnTo>
                  <a:pt x="670953" y="670788"/>
                </a:lnTo>
                <a:lnTo>
                  <a:pt x="2037549" y="670775"/>
                </a:lnTo>
                <a:lnTo>
                  <a:pt x="2037549" y="12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949808" y="6195652"/>
            <a:ext cx="2194560" cy="406400"/>
          </a:xfrm>
          <a:custGeom>
            <a:avLst/>
            <a:gdLst/>
            <a:ahLst/>
            <a:cxnLst/>
            <a:rect l="l" t="t" r="r" b="b"/>
            <a:pathLst>
              <a:path w="2194559" h="304800">
                <a:moveTo>
                  <a:pt x="2194191" y="12"/>
                </a:moveTo>
                <a:lnTo>
                  <a:pt x="304546" y="12"/>
                </a:lnTo>
                <a:lnTo>
                  <a:pt x="298145" y="12"/>
                </a:lnTo>
                <a:lnTo>
                  <a:pt x="298145" y="6413"/>
                </a:lnTo>
                <a:lnTo>
                  <a:pt x="0" y="304558"/>
                </a:lnTo>
                <a:lnTo>
                  <a:pt x="298145" y="304558"/>
                </a:lnTo>
                <a:lnTo>
                  <a:pt x="2194191" y="304571"/>
                </a:lnTo>
                <a:lnTo>
                  <a:pt x="2194191" y="12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7345597" y="1847670"/>
            <a:ext cx="1243965" cy="552873"/>
          </a:xfrm>
          <a:custGeom>
            <a:avLst/>
            <a:gdLst/>
            <a:ahLst/>
            <a:cxnLst/>
            <a:rect l="l" t="t" r="r" b="b"/>
            <a:pathLst>
              <a:path w="1243965" h="414655">
                <a:moveTo>
                  <a:pt x="0" y="0"/>
                </a:moveTo>
                <a:lnTo>
                  <a:pt x="0" y="414299"/>
                </a:lnTo>
                <a:lnTo>
                  <a:pt x="1243799" y="414299"/>
                </a:lnTo>
                <a:lnTo>
                  <a:pt x="0" y="0"/>
                </a:lnTo>
                <a:close/>
              </a:path>
            </a:pathLst>
          </a:custGeom>
          <a:solidFill>
            <a:srgbClr val="92A8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552886" y="2393123"/>
            <a:ext cx="8044815" cy="1658620"/>
          </a:xfrm>
          <a:custGeom>
            <a:avLst/>
            <a:gdLst/>
            <a:ahLst/>
            <a:cxnLst/>
            <a:rect l="l" t="t" r="r" b="b"/>
            <a:pathLst>
              <a:path w="8044815" h="1243964">
                <a:moveTo>
                  <a:pt x="8044523" y="0"/>
                </a:moveTo>
                <a:lnTo>
                  <a:pt x="6803999" y="0"/>
                </a:lnTo>
                <a:lnTo>
                  <a:pt x="6800723" y="0"/>
                </a:lnTo>
                <a:lnTo>
                  <a:pt x="1243799" y="0"/>
                </a:lnTo>
                <a:lnTo>
                  <a:pt x="1237500" y="0"/>
                </a:lnTo>
                <a:lnTo>
                  <a:pt x="1237500" y="6299"/>
                </a:lnTo>
                <a:lnTo>
                  <a:pt x="0" y="1243799"/>
                </a:lnTo>
                <a:lnTo>
                  <a:pt x="1237500" y="1243799"/>
                </a:lnTo>
                <a:lnTo>
                  <a:pt x="1243799" y="1243799"/>
                </a:lnTo>
                <a:lnTo>
                  <a:pt x="6800723" y="1243799"/>
                </a:lnTo>
                <a:lnTo>
                  <a:pt x="6803999" y="1243799"/>
                </a:lnTo>
                <a:lnTo>
                  <a:pt x="6803999" y="1240523"/>
                </a:lnTo>
                <a:lnTo>
                  <a:pt x="8044523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552895" y="4051537"/>
            <a:ext cx="1243965" cy="552873"/>
          </a:xfrm>
          <a:custGeom>
            <a:avLst/>
            <a:gdLst/>
            <a:ahLst/>
            <a:cxnLst/>
            <a:rect l="l" t="t" r="r" b="b"/>
            <a:pathLst>
              <a:path w="1243964" h="414654">
                <a:moveTo>
                  <a:pt x="1243799" y="0"/>
                </a:moveTo>
                <a:lnTo>
                  <a:pt x="0" y="0"/>
                </a:lnTo>
                <a:lnTo>
                  <a:pt x="1243799" y="414299"/>
                </a:lnTo>
                <a:lnTo>
                  <a:pt x="1243799" y="0"/>
                </a:lnTo>
                <a:close/>
              </a:path>
            </a:pathLst>
          </a:custGeom>
          <a:solidFill>
            <a:srgbClr val="92A8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1197" y="2708939"/>
            <a:ext cx="6205855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3F5378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2126" y="5105065"/>
            <a:ext cx="83797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2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1" i="1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33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6775" y="1767300"/>
            <a:ext cx="383921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 u="sng">
                <a:solidFill>
                  <a:srgbClr val="263248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53710" y="1767300"/>
            <a:ext cx="4075429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 u="sng">
                <a:solidFill>
                  <a:srgbClr val="263248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26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73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0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08623" y="85042"/>
            <a:ext cx="394335" cy="175260"/>
          </a:xfrm>
          <a:custGeom>
            <a:avLst/>
            <a:gdLst/>
            <a:ahLst/>
            <a:cxnLst/>
            <a:rect l="l" t="t" r="r" b="b"/>
            <a:pathLst>
              <a:path w="394335" h="131445">
                <a:moveTo>
                  <a:pt x="127819" y="0"/>
                </a:moveTo>
                <a:lnTo>
                  <a:pt x="0" y="131400"/>
                </a:lnTo>
                <a:lnTo>
                  <a:pt x="394200" y="131400"/>
                </a:lnTo>
                <a:lnTo>
                  <a:pt x="127819" y="0"/>
                </a:lnTo>
                <a:close/>
              </a:path>
            </a:pathLst>
          </a:custGeom>
          <a:solidFill>
            <a:srgbClr val="26324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375" y="1"/>
            <a:ext cx="2040889" cy="894927"/>
          </a:xfrm>
          <a:custGeom>
            <a:avLst/>
            <a:gdLst/>
            <a:ahLst/>
            <a:cxnLst/>
            <a:rect l="l" t="t" r="r" b="b"/>
            <a:pathLst>
              <a:path w="2040889" h="671195">
                <a:moveTo>
                  <a:pt x="2040839" y="0"/>
                </a:moveTo>
                <a:lnTo>
                  <a:pt x="1372603" y="0"/>
                </a:lnTo>
                <a:lnTo>
                  <a:pt x="1369872" y="0"/>
                </a:lnTo>
                <a:lnTo>
                  <a:pt x="0" y="0"/>
                </a:lnTo>
                <a:lnTo>
                  <a:pt x="0" y="670801"/>
                </a:lnTo>
                <a:lnTo>
                  <a:pt x="1369872" y="670801"/>
                </a:lnTo>
                <a:lnTo>
                  <a:pt x="1372603" y="670801"/>
                </a:lnTo>
                <a:lnTo>
                  <a:pt x="1372603" y="668083"/>
                </a:lnTo>
                <a:lnTo>
                  <a:pt x="2040839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" y="256285"/>
            <a:ext cx="2200275" cy="406400"/>
          </a:xfrm>
          <a:custGeom>
            <a:avLst/>
            <a:gdLst/>
            <a:ahLst/>
            <a:cxnLst/>
            <a:rect l="l" t="t" r="r" b="b"/>
            <a:pathLst>
              <a:path w="2200275" h="304800">
                <a:moveTo>
                  <a:pt x="2199843" y="12"/>
                </a:moveTo>
                <a:lnTo>
                  <a:pt x="1901698" y="12"/>
                </a:lnTo>
                <a:lnTo>
                  <a:pt x="0" y="0"/>
                </a:lnTo>
                <a:lnTo>
                  <a:pt x="0" y="304558"/>
                </a:lnTo>
                <a:lnTo>
                  <a:pt x="1895297" y="304558"/>
                </a:lnTo>
                <a:lnTo>
                  <a:pt x="1901698" y="304558"/>
                </a:lnTo>
                <a:lnTo>
                  <a:pt x="1901698" y="298170"/>
                </a:lnTo>
                <a:lnTo>
                  <a:pt x="2199843" y="12"/>
                </a:lnTo>
                <a:close/>
              </a:path>
            </a:pathLst>
          </a:custGeom>
          <a:solidFill>
            <a:srgbClr val="3F537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6946842" y="6597778"/>
            <a:ext cx="394335" cy="175260"/>
          </a:xfrm>
          <a:custGeom>
            <a:avLst/>
            <a:gdLst/>
            <a:ahLst/>
            <a:cxnLst/>
            <a:rect l="l" t="t" r="r" b="b"/>
            <a:pathLst>
              <a:path w="394334" h="131445">
                <a:moveTo>
                  <a:pt x="394200" y="0"/>
                </a:moveTo>
                <a:lnTo>
                  <a:pt x="0" y="0"/>
                </a:lnTo>
                <a:lnTo>
                  <a:pt x="266381" y="131399"/>
                </a:lnTo>
                <a:lnTo>
                  <a:pt x="394200" y="0"/>
                </a:lnTo>
                <a:close/>
              </a:path>
            </a:pathLst>
          </a:custGeom>
          <a:solidFill>
            <a:srgbClr val="D26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106450" y="5963633"/>
            <a:ext cx="2037714" cy="894927"/>
          </a:xfrm>
          <a:custGeom>
            <a:avLst/>
            <a:gdLst/>
            <a:ahLst/>
            <a:cxnLst/>
            <a:rect l="l" t="t" r="r" b="b"/>
            <a:pathLst>
              <a:path w="2037715" h="671195">
                <a:moveTo>
                  <a:pt x="2037549" y="12"/>
                </a:moveTo>
                <a:lnTo>
                  <a:pt x="670953" y="12"/>
                </a:lnTo>
                <a:lnTo>
                  <a:pt x="668235" y="12"/>
                </a:lnTo>
                <a:lnTo>
                  <a:pt x="668235" y="2717"/>
                </a:lnTo>
                <a:lnTo>
                  <a:pt x="0" y="670788"/>
                </a:lnTo>
                <a:lnTo>
                  <a:pt x="670953" y="670788"/>
                </a:lnTo>
                <a:lnTo>
                  <a:pt x="2037549" y="670775"/>
                </a:lnTo>
                <a:lnTo>
                  <a:pt x="2037549" y="12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949808" y="6195652"/>
            <a:ext cx="2194560" cy="406400"/>
          </a:xfrm>
          <a:custGeom>
            <a:avLst/>
            <a:gdLst/>
            <a:ahLst/>
            <a:cxnLst/>
            <a:rect l="l" t="t" r="r" b="b"/>
            <a:pathLst>
              <a:path w="2194559" h="304800">
                <a:moveTo>
                  <a:pt x="2194191" y="12"/>
                </a:moveTo>
                <a:lnTo>
                  <a:pt x="304546" y="12"/>
                </a:lnTo>
                <a:lnTo>
                  <a:pt x="298145" y="12"/>
                </a:lnTo>
                <a:lnTo>
                  <a:pt x="298145" y="6413"/>
                </a:lnTo>
                <a:lnTo>
                  <a:pt x="0" y="304558"/>
                </a:lnTo>
                <a:lnTo>
                  <a:pt x="298145" y="304558"/>
                </a:lnTo>
                <a:lnTo>
                  <a:pt x="2194191" y="304571"/>
                </a:lnTo>
                <a:lnTo>
                  <a:pt x="2194191" y="12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7345593" y="1847668"/>
            <a:ext cx="1243965" cy="552873"/>
          </a:xfrm>
          <a:custGeom>
            <a:avLst/>
            <a:gdLst/>
            <a:ahLst/>
            <a:cxnLst/>
            <a:rect l="l" t="t" r="r" b="b"/>
            <a:pathLst>
              <a:path w="1243965" h="414655">
                <a:moveTo>
                  <a:pt x="0" y="0"/>
                </a:moveTo>
                <a:lnTo>
                  <a:pt x="0" y="414299"/>
                </a:lnTo>
                <a:lnTo>
                  <a:pt x="1243799" y="414299"/>
                </a:lnTo>
                <a:lnTo>
                  <a:pt x="0" y="0"/>
                </a:lnTo>
                <a:close/>
              </a:path>
            </a:pathLst>
          </a:custGeom>
          <a:solidFill>
            <a:srgbClr val="92A8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552882" y="2393121"/>
            <a:ext cx="8044815" cy="1658620"/>
          </a:xfrm>
          <a:custGeom>
            <a:avLst/>
            <a:gdLst/>
            <a:ahLst/>
            <a:cxnLst/>
            <a:rect l="l" t="t" r="r" b="b"/>
            <a:pathLst>
              <a:path w="8044815" h="1243964">
                <a:moveTo>
                  <a:pt x="8044523" y="0"/>
                </a:moveTo>
                <a:lnTo>
                  <a:pt x="6803999" y="0"/>
                </a:lnTo>
                <a:lnTo>
                  <a:pt x="6800723" y="0"/>
                </a:lnTo>
                <a:lnTo>
                  <a:pt x="1243799" y="0"/>
                </a:lnTo>
                <a:lnTo>
                  <a:pt x="1237500" y="0"/>
                </a:lnTo>
                <a:lnTo>
                  <a:pt x="1237500" y="6299"/>
                </a:lnTo>
                <a:lnTo>
                  <a:pt x="0" y="1243799"/>
                </a:lnTo>
                <a:lnTo>
                  <a:pt x="1237500" y="1243799"/>
                </a:lnTo>
                <a:lnTo>
                  <a:pt x="1243799" y="1243799"/>
                </a:lnTo>
                <a:lnTo>
                  <a:pt x="6800723" y="1243799"/>
                </a:lnTo>
                <a:lnTo>
                  <a:pt x="6803999" y="1243799"/>
                </a:lnTo>
                <a:lnTo>
                  <a:pt x="6803999" y="1240523"/>
                </a:lnTo>
                <a:lnTo>
                  <a:pt x="8044523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552892" y="4051534"/>
            <a:ext cx="1243965" cy="552873"/>
          </a:xfrm>
          <a:custGeom>
            <a:avLst/>
            <a:gdLst/>
            <a:ahLst/>
            <a:cxnLst/>
            <a:rect l="l" t="t" r="r" b="b"/>
            <a:pathLst>
              <a:path w="1243964" h="414654">
                <a:moveTo>
                  <a:pt x="1243799" y="0"/>
                </a:moveTo>
                <a:lnTo>
                  <a:pt x="0" y="0"/>
                </a:lnTo>
                <a:lnTo>
                  <a:pt x="1243799" y="414299"/>
                </a:lnTo>
                <a:lnTo>
                  <a:pt x="1243799" y="0"/>
                </a:lnTo>
                <a:close/>
              </a:path>
            </a:pathLst>
          </a:custGeom>
          <a:solidFill>
            <a:srgbClr val="92A8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1197" y="2708937"/>
            <a:ext cx="6205855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3F5378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2122" y="5105062"/>
            <a:ext cx="83797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10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1" i="1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6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5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6775" y="1767301"/>
            <a:ext cx="383921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 u="sng">
                <a:solidFill>
                  <a:srgbClr val="263248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53710" y="1767300"/>
            <a:ext cx="4075429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 u="sng">
                <a:solidFill>
                  <a:srgbClr val="263248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58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15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0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7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767FEC-27E7-4C81-833F-01821F1284F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B292EAB-5391-48C2-88DE-355C8F27A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732197-BE86-43E2-816A-86A876101A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66D8D56-4CC0-48BC-AA3D-CA3AEE77E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92648" y="168568"/>
            <a:ext cx="779780" cy="347133"/>
          </a:xfrm>
          <a:custGeom>
            <a:avLst/>
            <a:gdLst/>
            <a:ahLst/>
            <a:cxnLst/>
            <a:rect l="l" t="t" r="r" b="b"/>
            <a:pathLst>
              <a:path w="779779" h="260350">
                <a:moveTo>
                  <a:pt x="252817" y="0"/>
                </a:moveTo>
                <a:lnTo>
                  <a:pt x="0" y="259800"/>
                </a:lnTo>
                <a:lnTo>
                  <a:pt x="779699" y="259800"/>
                </a:lnTo>
                <a:lnTo>
                  <a:pt x="252817" y="0"/>
                </a:lnTo>
                <a:close/>
              </a:path>
            </a:pathLst>
          </a:custGeom>
          <a:solidFill>
            <a:srgbClr val="26324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67"/>
            <a:ext cx="6756400" cy="1770380"/>
          </a:xfrm>
          <a:custGeom>
            <a:avLst/>
            <a:gdLst/>
            <a:ahLst/>
            <a:cxnLst/>
            <a:rect l="l" t="t" r="r" b="b"/>
            <a:pathLst>
              <a:path w="6756400" h="1327785">
                <a:moveTo>
                  <a:pt x="6756159" y="0"/>
                </a:moveTo>
                <a:lnTo>
                  <a:pt x="5434355" y="0"/>
                </a:lnTo>
                <a:lnTo>
                  <a:pt x="5428856" y="0"/>
                </a:lnTo>
                <a:lnTo>
                  <a:pt x="0" y="0"/>
                </a:lnTo>
                <a:lnTo>
                  <a:pt x="0" y="1327302"/>
                </a:lnTo>
                <a:lnTo>
                  <a:pt x="5428856" y="1327302"/>
                </a:lnTo>
                <a:lnTo>
                  <a:pt x="5434355" y="1327302"/>
                </a:lnTo>
                <a:lnTo>
                  <a:pt x="5434355" y="1321816"/>
                </a:lnTo>
                <a:lnTo>
                  <a:pt x="6756159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08017"/>
            <a:ext cx="7072630" cy="1029547"/>
          </a:xfrm>
          <a:custGeom>
            <a:avLst/>
            <a:gdLst/>
            <a:ahLst/>
            <a:cxnLst/>
            <a:rect l="l" t="t" r="r" b="b"/>
            <a:pathLst>
              <a:path w="7072630" h="772160">
                <a:moveTo>
                  <a:pt x="7072427" y="0"/>
                </a:moveTo>
                <a:lnTo>
                  <a:pt x="6303899" y="0"/>
                </a:lnTo>
                <a:lnTo>
                  <a:pt x="6300673" y="0"/>
                </a:lnTo>
                <a:lnTo>
                  <a:pt x="0" y="0"/>
                </a:lnTo>
                <a:lnTo>
                  <a:pt x="0" y="771740"/>
                </a:lnTo>
                <a:lnTo>
                  <a:pt x="6300673" y="771740"/>
                </a:lnTo>
                <a:lnTo>
                  <a:pt x="6303899" y="771740"/>
                </a:lnTo>
                <a:lnTo>
                  <a:pt x="6303899" y="768527"/>
                </a:lnTo>
                <a:lnTo>
                  <a:pt x="7072427" y="0"/>
                </a:lnTo>
                <a:close/>
              </a:path>
            </a:pathLst>
          </a:custGeom>
          <a:solidFill>
            <a:srgbClr val="3F537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6946846" y="6597779"/>
            <a:ext cx="394335" cy="175260"/>
          </a:xfrm>
          <a:custGeom>
            <a:avLst/>
            <a:gdLst/>
            <a:ahLst/>
            <a:cxnLst/>
            <a:rect l="l" t="t" r="r" b="b"/>
            <a:pathLst>
              <a:path w="394334" h="131445">
                <a:moveTo>
                  <a:pt x="394200" y="0"/>
                </a:moveTo>
                <a:lnTo>
                  <a:pt x="0" y="0"/>
                </a:lnTo>
                <a:lnTo>
                  <a:pt x="266381" y="131399"/>
                </a:lnTo>
                <a:lnTo>
                  <a:pt x="394200" y="0"/>
                </a:lnTo>
                <a:close/>
              </a:path>
            </a:pathLst>
          </a:custGeom>
          <a:solidFill>
            <a:srgbClr val="D26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106450" y="5963635"/>
            <a:ext cx="2037714" cy="894927"/>
          </a:xfrm>
          <a:custGeom>
            <a:avLst/>
            <a:gdLst/>
            <a:ahLst/>
            <a:cxnLst/>
            <a:rect l="l" t="t" r="r" b="b"/>
            <a:pathLst>
              <a:path w="2037715" h="671195">
                <a:moveTo>
                  <a:pt x="2037549" y="12"/>
                </a:moveTo>
                <a:lnTo>
                  <a:pt x="670953" y="12"/>
                </a:lnTo>
                <a:lnTo>
                  <a:pt x="668235" y="12"/>
                </a:lnTo>
                <a:lnTo>
                  <a:pt x="668235" y="2717"/>
                </a:lnTo>
                <a:lnTo>
                  <a:pt x="0" y="670788"/>
                </a:lnTo>
                <a:lnTo>
                  <a:pt x="670953" y="670788"/>
                </a:lnTo>
                <a:lnTo>
                  <a:pt x="2037549" y="670775"/>
                </a:lnTo>
                <a:lnTo>
                  <a:pt x="2037549" y="12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949808" y="6195652"/>
            <a:ext cx="2194560" cy="406400"/>
          </a:xfrm>
          <a:custGeom>
            <a:avLst/>
            <a:gdLst/>
            <a:ahLst/>
            <a:cxnLst/>
            <a:rect l="l" t="t" r="r" b="b"/>
            <a:pathLst>
              <a:path w="2194559" h="304800">
                <a:moveTo>
                  <a:pt x="2194191" y="12"/>
                </a:moveTo>
                <a:lnTo>
                  <a:pt x="304546" y="12"/>
                </a:lnTo>
                <a:lnTo>
                  <a:pt x="298145" y="12"/>
                </a:lnTo>
                <a:lnTo>
                  <a:pt x="298145" y="6413"/>
                </a:lnTo>
                <a:lnTo>
                  <a:pt x="0" y="304558"/>
                </a:lnTo>
                <a:lnTo>
                  <a:pt x="298145" y="304558"/>
                </a:lnTo>
                <a:lnTo>
                  <a:pt x="2194191" y="304571"/>
                </a:lnTo>
                <a:lnTo>
                  <a:pt x="2194191" y="12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362" y="2115595"/>
            <a:ext cx="2988945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7700" y="2997135"/>
            <a:ext cx="437515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1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3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5442" y="6252956"/>
            <a:ext cx="225425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0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92648" y="168566"/>
            <a:ext cx="779780" cy="347133"/>
          </a:xfrm>
          <a:custGeom>
            <a:avLst/>
            <a:gdLst/>
            <a:ahLst/>
            <a:cxnLst/>
            <a:rect l="l" t="t" r="r" b="b"/>
            <a:pathLst>
              <a:path w="779779" h="260350">
                <a:moveTo>
                  <a:pt x="252817" y="0"/>
                </a:moveTo>
                <a:lnTo>
                  <a:pt x="0" y="259800"/>
                </a:lnTo>
                <a:lnTo>
                  <a:pt x="779699" y="259800"/>
                </a:lnTo>
                <a:lnTo>
                  <a:pt x="252817" y="0"/>
                </a:lnTo>
                <a:close/>
              </a:path>
            </a:pathLst>
          </a:custGeom>
          <a:solidFill>
            <a:srgbClr val="26324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67"/>
            <a:ext cx="6756400" cy="1770380"/>
          </a:xfrm>
          <a:custGeom>
            <a:avLst/>
            <a:gdLst/>
            <a:ahLst/>
            <a:cxnLst/>
            <a:rect l="l" t="t" r="r" b="b"/>
            <a:pathLst>
              <a:path w="6756400" h="1327785">
                <a:moveTo>
                  <a:pt x="6756159" y="0"/>
                </a:moveTo>
                <a:lnTo>
                  <a:pt x="5434355" y="0"/>
                </a:lnTo>
                <a:lnTo>
                  <a:pt x="5428856" y="0"/>
                </a:lnTo>
                <a:lnTo>
                  <a:pt x="0" y="0"/>
                </a:lnTo>
                <a:lnTo>
                  <a:pt x="0" y="1327302"/>
                </a:lnTo>
                <a:lnTo>
                  <a:pt x="5428856" y="1327302"/>
                </a:lnTo>
                <a:lnTo>
                  <a:pt x="5434355" y="1327302"/>
                </a:lnTo>
                <a:lnTo>
                  <a:pt x="5434355" y="1321816"/>
                </a:lnTo>
                <a:lnTo>
                  <a:pt x="6756159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08016"/>
            <a:ext cx="7072630" cy="1029547"/>
          </a:xfrm>
          <a:custGeom>
            <a:avLst/>
            <a:gdLst/>
            <a:ahLst/>
            <a:cxnLst/>
            <a:rect l="l" t="t" r="r" b="b"/>
            <a:pathLst>
              <a:path w="7072630" h="772160">
                <a:moveTo>
                  <a:pt x="7072427" y="0"/>
                </a:moveTo>
                <a:lnTo>
                  <a:pt x="6303899" y="0"/>
                </a:lnTo>
                <a:lnTo>
                  <a:pt x="6300673" y="0"/>
                </a:lnTo>
                <a:lnTo>
                  <a:pt x="0" y="0"/>
                </a:lnTo>
                <a:lnTo>
                  <a:pt x="0" y="771740"/>
                </a:lnTo>
                <a:lnTo>
                  <a:pt x="6300673" y="771740"/>
                </a:lnTo>
                <a:lnTo>
                  <a:pt x="6303899" y="771740"/>
                </a:lnTo>
                <a:lnTo>
                  <a:pt x="6303899" y="768527"/>
                </a:lnTo>
                <a:lnTo>
                  <a:pt x="7072427" y="0"/>
                </a:lnTo>
                <a:close/>
              </a:path>
            </a:pathLst>
          </a:custGeom>
          <a:solidFill>
            <a:srgbClr val="3F537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6946842" y="6597778"/>
            <a:ext cx="394335" cy="175260"/>
          </a:xfrm>
          <a:custGeom>
            <a:avLst/>
            <a:gdLst/>
            <a:ahLst/>
            <a:cxnLst/>
            <a:rect l="l" t="t" r="r" b="b"/>
            <a:pathLst>
              <a:path w="394334" h="131445">
                <a:moveTo>
                  <a:pt x="394200" y="0"/>
                </a:moveTo>
                <a:lnTo>
                  <a:pt x="0" y="0"/>
                </a:lnTo>
                <a:lnTo>
                  <a:pt x="266381" y="131399"/>
                </a:lnTo>
                <a:lnTo>
                  <a:pt x="394200" y="0"/>
                </a:lnTo>
                <a:close/>
              </a:path>
            </a:pathLst>
          </a:custGeom>
          <a:solidFill>
            <a:srgbClr val="D26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106450" y="5963633"/>
            <a:ext cx="2037714" cy="894927"/>
          </a:xfrm>
          <a:custGeom>
            <a:avLst/>
            <a:gdLst/>
            <a:ahLst/>
            <a:cxnLst/>
            <a:rect l="l" t="t" r="r" b="b"/>
            <a:pathLst>
              <a:path w="2037715" h="671195">
                <a:moveTo>
                  <a:pt x="2037549" y="12"/>
                </a:moveTo>
                <a:lnTo>
                  <a:pt x="670953" y="12"/>
                </a:lnTo>
                <a:lnTo>
                  <a:pt x="668235" y="12"/>
                </a:lnTo>
                <a:lnTo>
                  <a:pt x="668235" y="2717"/>
                </a:lnTo>
                <a:lnTo>
                  <a:pt x="0" y="670788"/>
                </a:lnTo>
                <a:lnTo>
                  <a:pt x="670953" y="670788"/>
                </a:lnTo>
                <a:lnTo>
                  <a:pt x="2037549" y="670775"/>
                </a:lnTo>
                <a:lnTo>
                  <a:pt x="2037549" y="12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949808" y="6195652"/>
            <a:ext cx="2194560" cy="406400"/>
          </a:xfrm>
          <a:custGeom>
            <a:avLst/>
            <a:gdLst/>
            <a:ahLst/>
            <a:cxnLst/>
            <a:rect l="l" t="t" r="r" b="b"/>
            <a:pathLst>
              <a:path w="2194559" h="304800">
                <a:moveTo>
                  <a:pt x="2194191" y="12"/>
                </a:moveTo>
                <a:lnTo>
                  <a:pt x="304546" y="12"/>
                </a:lnTo>
                <a:lnTo>
                  <a:pt x="298145" y="12"/>
                </a:lnTo>
                <a:lnTo>
                  <a:pt x="298145" y="6413"/>
                </a:lnTo>
                <a:lnTo>
                  <a:pt x="0" y="304558"/>
                </a:lnTo>
                <a:lnTo>
                  <a:pt x="298145" y="304558"/>
                </a:lnTo>
                <a:lnTo>
                  <a:pt x="2194191" y="304571"/>
                </a:lnTo>
                <a:lnTo>
                  <a:pt x="2194191" y="12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358" y="2115593"/>
            <a:ext cx="2988945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7700" y="2997132"/>
            <a:ext cx="437515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1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5438" y="6252956"/>
            <a:ext cx="225425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spc="-15" dirty="0">
                <a:solidFill>
                  <a:prstClr val="white"/>
                </a:solidFill>
              </a:rPr>
              <a:pPr marL="38100">
                <a:spcBef>
                  <a:spcPts val="40"/>
                </a:spcBef>
              </a:pPr>
              <a:t>‹#›</a:t>
            </a:fld>
            <a:endParaRPr spc="-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7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err="1" smtClean="0"/>
              <a:t>Sosialisasi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satgas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pencegahan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penanganan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kekerasan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seksual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64008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Oleh</a:t>
            </a:r>
            <a:r>
              <a:rPr lang="en-US" dirty="0" smtClean="0"/>
              <a:t> : </a:t>
            </a:r>
            <a:r>
              <a:rPr lang="en-US" dirty="0" err="1" smtClean="0"/>
              <a:t>Raudlatun</a:t>
            </a:r>
            <a:r>
              <a:rPr lang="en-US" dirty="0" smtClean="0"/>
              <a:t>, </a:t>
            </a:r>
            <a:r>
              <a:rPr lang="en-US" dirty="0" err="1" smtClean="0"/>
              <a:t>M.Pd.I</a:t>
            </a:r>
            <a:endParaRPr lang="en-US" dirty="0" smtClean="0"/>
          </a:p>
          <a:p>
            <a:pPr algn="ctr"/>
            <a:r>
              <a:rPr lang="en-US" dirty="0" smtClean="0"/>
              <a:t> (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Satgas</a:t>
            </a:r>
            <a:r>
              <a:rPr lang="en-US" dirty="0" smtClean="0"/>
              <a:t> PPKS STKIP PGRI </a:t>
            </a:r>
            <a:r>
              <a:rPr lang="en-US" dirty="0" err="1" smtClean="0"/>
              <a:t>Sumenep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algn="ctr"/>
            <a:r>
              <a:rPr lang="en-US" dirty="0" err="1" smtClean="0"/>
              <a:t>Sumenep</a:t>
            </a:r>
            <a:r>
              <a:rPr lang="en-US" dirty="0" smtClean="0"/>
              <a:t>, 30 </a:t>
            </a:r>
            <a:r>
              <a:rPr lang="en-US" dirty="0" err="1" smtClean="0"/>
              <a:t>Juni</a:t>
            </a:r>
            <a:r>
              <a:rPr lang="en-US" dirty="0" smtClean="0"/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9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a. </a:t>
            </a:r>
            <a:r>
              <a:rPr lang="en-US" sz="3600" dirty="0" err="1" smtClean="0"/>
              <a:t>kepentingan</a:t>
            </a:r>
            <a:r>
              <a:rPr lang="en-US" sz="3600" dirty="0" smtClean="0"/>
              <a:t> </a:t>
            </a:r>
            <a:r>
              <a:rPr lang="en-US" sz="3600" dirty="0" err="1"/>
              <a:t>terbaik</a:t>
            </a:r>
            <a:r>
              <a:rPr lang="en-US" sz="3600" dirty="0"/>
              <a:t> </a:t>
            </a:r>
            <a:r>
              <a:rPr lang="en-US" sz="3600" dirty="0" err="1"/>
              <a:t>bagi</a:t>
            </a:r>
            <a:r>
              <a:rPr lang="en-US" sz="3600" dirty="0"/>
              <a:t> </a:t>
            </a:r>
            <a:r>
              <a:rPr lang="en-US" sz="3600" dirty="0" err="1"/>
              <a:t>Korban</a:t>
            </a:r>
            <a:r>
              <a:rPr lang="en-US" sz="3600" dirty="0"/>
              <a:t>; b. </a:t>
            </a:r>
            <a:r>
              <a:rPr lang="en-US" sz="3600" dirty="0" err="1"/>
              <a:t>keadilan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kesetaraan</a:t>
            </a:r>
            <a:r>
              <a:rPr lang="en-US" sz="3600" dirty="0"/>
              <a:t> gender; c. </a:t>
            </a:r>
            <a:r>
              <a:rPr lang="en-US" sz="3600" dirty="0" err="1"/>
              <a:t>kesetaraan</a:t>
            </a:r>
            <a:r>
              <a:rPr lang="en-US" sz="3600" dirty="0"/>
              <a:t> </a:t>
            </a:r>
            <a:r>
              <a:rPr lang="en-US" sz="3600" dirty="0" err="1"/>
              <a:t>hak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aksesibilitas</a:t>
            </a:r>
            <a:r>
              <a:rPr lang="en-US" sz="3600" dirty="0"/>
              <a:t> </a:t>
            </a:r>
            <a:r>
              <a:rPr lang="en-US" sz="3600" dirty="0" err="1"/>
              <a:t>bagi</a:t>
            </a:r>
            <a:r>
              <a:rPr lang="en-US" sz="3600" dirty="0"/>
              <a:t> </a:t>
            </a:r>
            <a:r>
              <a:rPr lang="en-US" sz="3600" dirty="0" err="1"/>
              <a:t>penyandang</a:t>
            </a:r>
            <a:r>
              <a:rPr lang="en-US" sz="3600" dirty="0"/>
              <a:t> </a:t>
            </a:r>
            <a:r>
              <a:rPr lang="en-US" sz="3600" dirty="0" err="1"/>
              <a:t>disabilitas</a:t>
            </a:r>
            <a:r>
              <a:rPr lang="en-US" sz="3600" dirty="0"/>
              <a:t>; d. </a:t>
            </a:r>
            <a:r>
              <a:rPr lang="en-US" sz="3600" dirty="0" err="1"/>
              <a:t>akuntabilitas</a:t>
            </a:r>
            <a:r>
              <a:rPr lang="en-US" sz="3600" dirty="0"/>
              <a:t>; e. </a:t>
            </a:r>
            <a:r>
              <a:rPr lang="en-US" sz="3600" dirty="0" err="1"/>
              <a:t>independen</a:t>
            </a:r>
            <a:r>
              <a:rPr lang="en-US" sz="3600" dirty="0"/>
              <a:t>; f. </a:t>
            </a:r>
            <a:r>
              <a:rPr lang="en-US" sz="3600" dirty="0" err="1"/>
              <a:t>kehati-hatian</a:t>
            </a:r>
            <a:r>
              <a:rPr lang="en-US" sz="3600" dirty="0"/>
              <a:t>; g. </a:t>
            </a:r>
            <a:r>
              <a:rPr lang="en-US" sz="3600" dirty="0" err="1"/>
              <a:t>konsisten</a:t>
            </a:r>
            <a:r>
              <a:rPr lang="en-US" sz="3600" dirty="0"/>
              <a:t>; </a:t>
            </a:r>
            <a:r>
              <a:rPr lang="en-US" sz="3600" dirty="0" err="1"/>
              <a:t>dan</a:t>
            </a:r>
            <a:r>
              <a:rPr lang="en-US" sz="3600" dirty="0"/>
              <a:t> h. </a:t>
            </a:r>
            <a:r>
              <a:rPr lang="en-US" sz="3600" dirty="0" err="1"/>
              <a:t>jaminan</a:t>
            </a:r>
            <a:r>
              <a:rPr lang="en-US" sz="3600" dirty="0"/>
              <a:t> </a:t>
            </a:r>
            <a:r>
              <a:rPr lang="en-US" sz="3600" dirty="0" err="1"/>
              <a:t>ketidakberulangan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54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Sasaran Pencegahan dan Penanganan Kekerasan Seksual meliputi: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a. </a:t>
            </a:r>
            <a:r>
              <a:rPr lang="en-US" sz="4400" dirty="0" err="1" smtClean="0"/>
              <a:t>Mahasiswa</a:t>
            </a:r>
            <a:r>
              <a:rPr lang="en-US" sz="4400" dirty="0"/>
              <a:t>; b. </a:t>
            </a:r>
            <a:r>
              <a:rPr lang="en-US" sz="4400" dirty="0" err="1"/>
              <a:t>Pendidik</a:t>
            </a:r>
            <a:r>
              <a:rPr lang="en-US" sz="4400" dirty="0"/>
              <a:t>; c. </a:t>
            </a:r>
            <a:r>
              <a:rPr lang="en-US" sz="4400" dirty="0" err="1"/>
              <a:t>Tenaga</a:t>
            </a:r>
            <a:r>
              <a:rPr lang="en-US" sz="4400" dirty="0"/>
              <a:t> </a:t>
            </a:r>
            <a:r>
              <a:rPr lang="en-US" sz="4400" dirty="0" err="1"/>
              <a:t>Kependidikan</a:t>
            </a:r>
            <a:r>
              <a:rPr lang="en-US" sz="4400" dirty="0"/>
              <a:t>; d. </a:t>
            </a:r>
            <a:r>
              <a:rPr lang="en-US" sz="4400" dirty="0" err="1"/>
              <a:t>Warga</a:t>
            </a:r>
            <a:r>
              <a:rPr lang="en-US" sz="4400" dirty="0"/>
              <a:t> </a:t>
            </a:r>
            <a:r>
              <a:rPr lang="en-US" sz="4400" dirty="0" err="1"/>
              <a:t>Kampus</a:t>
            </a:r>
            <a:r>
              <a:rPr lang="en-US" sz="4400" dirty="0"/>
              <a:t>; </a:t>
            </a:r>
            <a:r>
              <a:rPr lang="en-US" sz="4400" dirty="0" err="1"/>
              <a:t>dan</a:t>
            </a:r>
            <a:r>
              <a:rPr lang="en-US" sz="4400" dirty="0"/>
              <a:t> e. </a:t>
            </a:r>
            <a:r>
              <a:rPr lang="en-US" sz="4400" dirty="0" err="1"/>
              <a:t>masyarakat</a:t>
            </a:r>
            <a:r>
              <a:rPr lang="en-US" sz="4400" dirty="0"/>
              <a:t> </a:t>
            </a:r>
            <a:r>
              <a:rPr lang="en-US" sz="4400" dirty="0" err="1"/>
              <a:t>umum</a:t>
            </a:r>
            <a:r>
              <a:rPr lang="en-US" sz="4400" dirty="0"/>
              <a:t> yang </a:t>
            </a:r>
            <a:r>
              <a:rPr lang="en-US" sz="4400" dirty="0" err="1"/>
              <a:t>berinteraksi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 smtClean="0"/>
              <a:t>Mahasiswa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838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 YANG AKAN DILAKUKAN SATGAS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PENCEGAHAN</a:t>
            </a:r>
            <a:r>
              <a:rPr lang="en-US" dirty="0" smtClean="0">
                <a:sym typeface="Wingdings" pitchFamily="2" charset="2"/>
              </a:rPr>
              <a:t> SOSIALISASI, WEBINAR TERKAIT KEKERASAN SEKSUAL, REKRUTMEN VOLUNTEER DAN PELATIHAN PENDAMPING KORBAN KEKERASAN SEKSUAL, STUDIUM GENERAL.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PELAYANAN DAN PENANGANAN BERKOLABORASI DENGAN DINAS TERKAIT (KASAT RESKRIM PPA, P2TP2A, DINSOS PPA SUMENEP)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0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6844" y="6597779"/>
            <a:ext cx="394335" cy="175260"/>
          </a:xfrm>
          <a:custGeom>
            <a:avLst/>
            <a:gdLst/>
            <a:ahLst/>
            <a:cxnLst/>
            <a:rect l="l" t="t" r="r" b="b"/>
            <a:pathLst>
              <a:path w="394334" h="131445">
                <a:moveTo>
                  <a:pt x="394200" y="0"/>
                </a:moveTo>
                <a:lnTo>
                  <a:pt x="0" y="0"/>
                </a:lnTo>
                <a:lnTo>
                  <a:pt x="266381" y="131399"/>
                </a:lnTo>
                <a:lnTo>
                  <a:pt x="394200" y="0"/>
                </a:lnTo>
                <a:close/>
              </a:path>
            </a:pathLst>
          </a:custGeom>
          <a:solidFill>
            <a:srgbClr val="D26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49808" y="5963633"/>
            <a:ext cx="2194560" cy="894927"/>
            <a:chOff x="6949808" y="4472723"/>
            <a:chExt cx="2194560" cy="671195"/>
          </a:xfrm>
        </p:grpSpPr>
        <p:sp>
          <p:nvSpPr>
            <p:cNvPr id="4" name="object 4"/>
            <p:cNvSpPr/>
            <p:nvPr/>
          </p:nvSpPr>
          <p:spPr>
            <a:xfrm>
              <a:off x="7106450" y="4472724"/>
              <a:ext cx="2037714" cy="671195"/>
            </a:xfrm>
            <a:custGeom>
              <a:avLst/>
              <a:gdLst/>
              <a:ahLst/>
              <a:cxnLst/>
              <a:rect l="l" t="t" r="r" b="b"/>
              <a:pathLst>
                <a:path w="2037715" h="671195">
                  <a:moveTo>
                    <a:pt x="2037549" y="12"/>
                  </a:moveTo>
                  <a:lnTo>
                    <a:pt x="670953" y="12"/>
                  </a:lnTo>
                  <a:lnTo>
                    <a:pt x="668235" y="12"/>
                  </a:lnTo>
                  <a:lnTo>
                    <a:pt x="668235" y="2717"/>
                  </a:lnTo>
                  <a:lnTo>
                    <a:pt x="0" y="670788"/>
                  </a:lnTo>
                  <a:lnTo>
                    <a:pt x="670953" y="670788"/>
                  </a:lnTo>
                  <a:lnTo>
                    <a:pt x="2037549" y="670775"/>
                  </a:lnTo>
                  <a:lnTo>
                    <a:pt x="2037549" y="12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949808" y="4646739"/>
              <a:ext cx="2194560" cy="304800"/>
            </a:xfrm>
            <a:custGeom>
              <a:avLst/>
              <a:gdLst/>
              <a:ahLst/>
              <a:cxnLst/>
              <a:rect l="l" t="t" r="r" b="b"/>
              <a:pathLst>
                <a:path w="2194559" h="304800">
                  <a:moveTo>
                    <a:pt x="2194191" y="12"/>
                  </a:moveTo>
                  <a:lnTo>
                    <a:pt x="304546" y="12"/>
                  </a:lnTo>
                  <a:lnTo>
                    <a:pt x="298145" y="12"/>
                  </a:lnTo>
                  <a:lnTo>
                    <a:pt x="298145" y="6413"/>
                  </a:lnTo>
                  <a:lnTo>
                    <a:pt x="0" y="304558"/>
                  </a:lnTo>
                  <a:lnTo>
                    <a:pt x="298145" y="304558"/>
                  </a:lnTo>
                  <a:lnTo>
                    <a:pt x="2194191" y="304571"/>
                  </a:lnTo>
                  <a:lnTo>
                    <a:pt x="2194191" y="12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7544485" y="877033"/>
            <a:ext cx="1299845" cy="577427"/>
          </a:xfrm>
          <a:custGeom>
            <a:avLst/>
            <a:gdLst/>
            <a:ahLst/>
            <a:cxnLst/>
            <a:rect l="l" t="t" r="r" b="b"/>
            <a:pathLst>
              <a:path w="1299845" h="433069">
                <a:moveTo>
                  <a:pt x="421297" y="0"/>
                </a:moveTo>
                <a:lnTo>
                  <a:pt x="0" y="432899"/>
                </a:lnTo>
                <a:lnTo>
                  <a:pt x="1299300" y="432899"/>
                </a:lnTo>
                <a:lnTo>
                  <a:pt x="421297" y="0"/>
                </a:lnTo>
                <a:close/>
              </a:path>
            </a:pathLst>
          </a:custGeom>
          <a:solidFill>
            <a:srgbClr val="26324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8848090" cy="6858000"/>
            <a:chOff x="0" y="0"/>
            <a:chExt cx="8848090" cy="51435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8654415" cy="5143500"/>
            </a:xfrm>
            <a:custGeom>
              <a:avLst/>
              <a:gdLst/>
              <a:ahLst/>
              <a:cxnLst/>
              <a:rect l="l" t="t" r="r" b="b"/>
              <a:pathLst>
                <a:path w="8654415" h="5143500">
                  <a:moveTo>
                    <a:pt x="8654301" y="0"/>
                  </a:moveTo>
                  <a:lnTo>
                    <a:pt x="3524999" y="0"/>
                  </a:lnTo>
                  <a:lnTo>
                    <a:pt x="3517887" y="0"/>
                  </a:lnTo>
                  <a:lnTo>
                    <a:pt x="0" y="0"/>
                  </a:lnTo>
                  <a:lnTo>
                    <a:pt x="0" y="5143500"/>
                  </a:lnTo>
                  <a:lnTo>
                    <a:pt x="3524999" y="5143500"/>
                  </a:lnTo>
                  <a:lnTo>
                    <a:pt x="3524999" y="5129301"/>
                  </a:lnTo>
                  <a:lnTo>
                    <a:pt x="8654301" y="0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090764"/>
              <a:ext cx="8848090" cy="2962275"/>
            </a:xfrm>
            <a:custGeom>
              <a:avLst/>
              <a:gdLst/>
              <a:ahLst/>
              <a:cxnLst/>
              <a:rect l="l" t="t" r="r" b="b"/>
              <a:pathLst>
                <a:path w="8848090" h="2962275">
                  <a:moveTo>
                    <a:pt x="8847493" y="63"/>
                  </a:moveTo>
                  <a:lnTo>
                    <a:pt x="5888952" y="63"/>
                  </a:lnTo>
                  <a:lnTo>
                    <a:pt x="0" y="0"/>
                  </a:lnTo>
                  <a:lnTo>
                    <a:pt x="0" y="2961919"/>
                  </a:lnTo>
                  <a:lnTo>
                    <a:pt x="5885586" y="2961919"/>
                  </a:lnTo>
                  <a:lnTo>
                    <a:pt x="5888952" y="2961919"/>
                  </a:lnTo>
                  <a:lnTo>
                    <a:pt x="5888952" y="2958617"/>
                  </a:lnTo>
                  <a:lnTo>
                    <a:pt x="8847493" y="63"/>
                  </a:lnTo>
                  <a:close/>
                </a:path>
              </a:pathLst>
            </a:custGeom>
            <a:solidFill>
              <a:srgbClr val="3F537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3549" y="1425785"/>
            <a:ext cx="482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9800"/>
                </a:solidFill>
                <a:latin typeface="Arial"/>
                <a:cs typeface="Arial"/>
              </a:rPr>
              <a:t>“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4422" y="2768406"/>
            <a:ext cx="3719195" cy="7277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650" spc="-155" dirty="0">
                <a:solidFill>
                  <a:srgbClr val="FFFFFF"/>
                </a:solidFill>
                <a:latin typeface="Tahoma"/>
                <a:cs typeface="Tahoma"/>
              </a:rPr>
              <a:t>TERIMA</a:t>
            </a:r>
            <a:r>
              <a:rPr sz="4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650" spc="-145" dirty="0">
                <a:solidFill>
                  <a:srgbClr val="FFFFFF"/>
                </a:solidFill>
                <a:latin typeface="Tahoma"/>
                <a:cs typeface="Tahoma"/>
              </a:rPr>
              <a:t>KASIH</a:t>
            </a:r>
            <a:endParaRPr sz="465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324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" y="508013"/>
            <a:ext cx="6304280" cy="536043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R="107314" algn="ctr">
              <a:lnSpc>
                <a:spcPct val="100000"/>
              </a:lnSpc>
              <a:spcBef>
                <a:spcPts val="1839"/>
              </a:spcBef>
            </a:pPr>
            <a:r>
              <a:rPr sz="1950" spc="-40" dirty="0"/>
              <a:t>3</a:t>
            </a:r>
            <a:r>
              <a:rPr sz="1950" spc="25" dirty="0"/>
              <a:t> </a:t>
            </a:r>
            <a:r>
              <a:rPr sz="1950" spc="20" dirty="0"/>
              <a:t>DOSA</a:t>
            </a:r>
            <a:r>
              <a:rPr sz="1950" spc="25" dirty="0"/>
              <a:t> </a:t>
            </a:r>
            <a:r>
              <a:rPr sz="1950" spc="40" dirty="0"/>
              <a:t>DALAM</a:t>
            </a:r>
            <a:r>
              <a:rPr sz="1950" spc="25" dirty="0"/>
              <a:t> </a:t>
            </a:r>
            <a:r>
              <a:rPr sz="1950" spc="20" dirty="0"/>
              <a:t>PENDIDIKAN</a:t>
            </a:r>
            <a:r>
              <a:rPr sz="1950" spc="30" dirty="0"/>
              <a:t> </a:t>
            </a:r>
            <a:r>
              <a:rPr sz="1950" dirty="0"/>
              <a:t>DI</a:t>
            </a:r>
            <a:r>
              <a:rPr sz="1950" spc="30" dirty="0"/>
              <a:t> </a:t>
            </a:r>
            <a:r>
              <a:rPr sz="1950" spc="20" dirty="0"/>
              <a:t>INDONESIA</a:t>
            </a:r>
            <a:endParaRPr sz="19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1607" y="2035188"/>
            <a:ext cx="4291124" cy="35030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7636" y="98637"/>
            <a:ext cx="1733386" cy="18711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50745" y="5717375"/>
            <a:ext cx="2111375" cy="38279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Sumber: 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https://nasional.republika.co.id/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179" y="2052229"/>
            <a:ext cx="4348313" cy="43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35" y="991237"/>
            <a:ext cx="6350345" cy="13252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99" b="1" dirty="0"/>
              <a:t>1 DARI 3 PEREMPUAN MENGALAMI KEKERASAN DAN ATAU KEKERASAN SEKSUAL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1" y="2819564"/>
            <a:ext cx="4820776" cy="331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5ABDB2-3BA7-477B-A81B-9975A10BA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338" y="2819559"/>
            <a:ext cx="2626919" cy="315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33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KENAPA SATGAS DIBENTUK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Permendikbudristek</a:t>
            </a:r>
            <a:r>
              <a:rPr lang="en-US" sz="3200" dirty="0"/>
              <a:t> </a:t>
            </a:r>
            <a:r>
              <a:rPr lang="en-US" sz="3200" dirty="0" err="1"/>
              <a:t>Nomor</a:t>
            </a:r>
            <a:r>
              <a:rPr lang="en-US" sz="3200" dirty="0"/>
              <a:t> 30 </a:t>
            </a:r>
            <a:r>
              <a:rPr lang="en-US" sz="3200" dirty="0" err="1"/>
              <a:t>Tahun</a:t>
            </a:r>
            <a:r>
              <a:rPr lang="en-US" sz="3200" dirty="0"/>
              <a:t> 2021 </a:t>
            </a:r>
            <a:r>
              <a:rPr lang="en-US" sz="3200" dirty="0" err="1"/>
              <a:t>pasal</a:t>
            </a:r>
            <a:r>
              <a:rPr lang="en-US" sz="3200" dirty="0"/>
              <a:t> 6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Perguruan</a:t>
            </a:r>
            <a:r>
              <a:rPr lang="en-US" sz="3200" dirty="0"/>
              <a:t> </a:t>
            </a:r>
            <a:r>
              <a:rPr lang="en-US" sz="3200" dirty="0" err="1"/>
              <a:t>Tinggi</a:t>
            </a:r>
            <a:r>
              <a:rPr lang="en-US" sz="3200" dirty="0"/>
              <a:t> </a:t>
            </a:r>
            <a:r>
              <a:rPr lang="en-US" sz="3200" dirty="0" err="1"/>
              <a:t>wajib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Pencegahan</a:t>
            </a:r>
            <a:r>
              <a:rPr lang="en-US" sz="3200" dirty="0"/>
              <a:t> </a:t>
            </a:r>
            <a:r>
              <a:rPr lang="en-US" sz="3200" dirty="0" err="1"/>
              <a:t>Kekerasan</a:t>
            </a:r>
            <a:r>
              <a:rPr lang="en-US" sz="3200" dirty="0"/>
              <a:t> </a:t>
            </a:r>
            <a:r>
              <a:rPr lang="en-US" sz="3200" dirty="0" err="1"/>
              <a:t>Seksual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; Proses </a:t>
            </a:r>
            <a:r>
              <a:rPr lang="en-US" sz="3200" dirty="0" err="1"/>
              <a:t>Pembelajaran</a:t>
            </a:r>
            <a:r>
              <a:rPr lang="en-US" sz="3200" dirty="0"/>
              <a:t>, </a:t>
            </a:r>
            <a:r>
              <a:rPr lang="en-US" sz="3200" dirty="0" err="1"/>
              <a:t>Penguatan</a:t>
            </a:r>
            <a:r>
              <a:rPr lang="en-US" sz="3200" dirty="0"/>
              <a:t> Tata </a:t>
            </a:r>
            <a:r>
              <a:rPr lang="en-US" sz="3200" dirty="0" err="1"/>
              <a:t>Kelola</a:t>
            </a:r>
            <a:r>
              <a:rPr lang="en-US" sz="3200" dirty="0"/>
              <a:t> </a:t>
            </a:r>
            <a:r>
              <a:rPr lang="en-US" sz="3200" dirty="0" err="1"/>
              <a:t>Kampus</a:t>
            </a:r>
            <a:r>
              <a:rPr lang="en-US" sz="3200" dirty="0"/>
              <a:t>, </a:t>
            </a:r>
            <a:r>
              <a:rPr lang="en-US" sz="3200" dirty="0" err="1"/>
              <a:t>Penguatan</a:t>
            </a:r>
            <a:r>
              <a:rPr lang="en-US" sz="3200" dirty="0"/>
              <a:t> </a:t>
            </a:r>
            <a:r>
              <a:rPr lang="en-US" sz="3200" dirty="0" err="1"/>
              <a:t>Budaya</a:t>
            </a:r>
            <a:r>
              <a:rPr lang="en-US" sz="3200" dirty="0"/>
              <a:t> </a:t>
            </a:r>
            <a:r>
              <a:rPr lang="en-US" sz="3200" dirty="0" err="1"/>
              <a:t>Komunitas</a:t>
            </a:r>
            <a:r>
              <a:rPr lang="en-US" sz="3200" dirty="0"/>
              <a:t> (</a:t>
            </a:r>
            <a:r>
              <a:rPr lang="en-US" sz="3200" dirty="0" err="1"/>
              <a:t>mahasiswa</a:t>
            </a:r>
            <a:r>
              <a:rPr lang="en-US" sz="3200" dirty="0"/>
              <a:t>, </a:t>
            </a:r>
            <a:r>
              <a:rPr lang="en-US" sz="3200" dirty="0" err="1"/>
              <a:t>pendidik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tenaga</a:t>
            </a:r>
            <a:r>
              <a:rPr lang="en-US" sz="3200" dirty="0"/>
              <a:t> </a:t>
            </a:r>
            <a:r>
              <a:rPr lang="en-US" sz="3200" dirty="0" err="1"/>
              <a:t>kependidikan</a:t>
            </a:r>
            <a:r>
              <a:rPr lang="en-US" sz="3200" dirty="0"/>
              <a:t>). 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550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Tata </a:t>
            </a:r>
            <a:r>
              <a:rPr lang="en-US" dirty="0" err="1"/>
              <a:t>Kelola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di </a:t>
            </a:r>
            <a:r>
              <a:rPr lang="en-US" dirty="0" err="1"/>
              <a:t>Tingka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yang </a:t>
            </a:r>
            <a:r>
              <a:rPr lang="en-US" dirty="0" err="1"/>
              <a:t>berjumlah</a:t>
            </a:r>
            <a:r>
              <a:rPr lang="en-US" dirty="0"/>
              <a:t> </a:t>
            </a:r>
            <a:r>
              <a:rPr lang="en-US" dirty="0" err="1"/>
              <a:t>gasal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 3 orang </a:t>
            </a:r>
            <a:r>
              <a:rPr lang="en-US" dirty="0" err="1"/>
              <a:t>dan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7 orang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Permendikbudristek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30 </a:t>
            </a:r>
            <a:r>
              <a:rPr lang="en-US" dirty="0" err="1"/>
              <a:t>Tahun</a:t>
            </a:r>
            <a:r>
              <a:rPr lang="en-US" dirty="0"/>
              <a:t> 2021 </a:t>
            </a:r>
            <a:r>
              <a:rPr lang="en-US" dirty="0" err="1"/>
              <a:t>Pasal</a:t>
            </a:r>
            <a:r>
              <a:rPr lang="en-US" dirty="0"/>
              <a:t> 24.</a:t>
            </a:r>
          </a:p>
        </p:txBody>
      </p:sp>
    </p:spTree>
    <p:extLst>
      <p:ext uri="{BB962C8B-B14F-4D97-AF65-F5344CB8AC3E}">
        <p14:creationId xmlns:p14="http://schemas.microsoft.com/office/powerpoint/2010/main" val="250606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SATGAS PPKS STKIP PGRI SUMENEP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Melalui</a:t>
            </a:r>
            <a:r>
              <a:rPr lang="en-US" dirty="0" smtClean="0"/>
              <a:t> proses </a:t>
            </a:r>
            <a:r>
              <a:rPr lang="en-US" dirty="0" err="1" smtClean="0"/>
              <a:t>seleksi</a:t>
            </a:r>
            <a:endParaRPr lang="en-US" dirty="0" smtClean="0"/>
          </a:p>
          <a:p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endParaRPr lang="en-US" dirty="0" smtClean="0"/>
          </a:p>
          <a:p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endParaRPr lang="en-US" dirty="0" smtClean="0"/>
          </a:p>
          <a:p>
            <a:r>
              <a:rPr lang="en-US" dirty="0" err="1" smtClean="0"/>
              <a:t>Mendapatkan</a:t>
            </a:r>
            <a:r>
              <a:rPr lang="en-US" dirty="0" smtClean="0"/>
              <a:t> SK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9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TUPOKSI SATGAS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Permendikbudristek</a:t>
            </a:r>
            <a:r>
              <a:rPr lang="en-US" dirty="0"/>
              <a:t> No 30/2021, </a:t>
            </a:r>
            <a:r>
              <a:rPr lang="en-US" b="1" dirty="0" err="1"/>
              <a:t>satgas</a:t>
            </a:r>
            <a:r>
              <a:rPr lang="en-US" dirty="0"/>
              <a:t> PPKS di PT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 </a:t>
            </a:r>
            <a:r>
              <a:rPr lang="en-US" b="1" dirty="0" err="1"/>
              <a:t>pencegahan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penanganan</a:t>
            </a:r>
            <a:r>
              <a:rPr lang="en-US" b="1" dirty="0"/>
              <a:t> </a:t>
            </a:r>
            <a:r>
              <a:rPr lang="en-US" b="1" dirty="0" err="1"/>
              <a:t>Kekerasan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dirty="0"/>
              <a:t>. PT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 </a:t>
            </a:r>
            <a:r>
              <a:rPr lang="en-US" b="1" dirty="0" err="1"/>
              <a:t>kekerasan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kalah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agar </a:t>
            </a:r>
            <a:r>
              <a:rPr lang="en-US" dirty="0" err="1"/>
              <a:t>kasus</a:t>
            </a:r>
            <a:r>
              <a:rPr lang="en-US" dirty="0"/>
              <a:t> </a:t>
            </a:r>
            <a:r>
              <a:rPr lang="en-US" b="1" dirty="0" err="1"/>
              <a:t>kekerasan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dirty="0"/>
              <a:t> 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1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KEKERASAN SEKSUAL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merendahkan</a:t>
            </a:r>
            <a:r>
              <a:rPr lang="en-US" dirty="0"/>
              <a:t>, </a:t>
            </a:r>
            <a:r>
              <a:rPr lang="en-US" dirty="0" err="1"/>
              <a:t>menghina</a:t>
            </a:r>
            <a:r>
              <a:rPr lang="en-US" dirty="0"/>
              <a:t>, </a:t>
            </a:r>
            <a:r>
              <a:rPr lang="en-US" dirty="0" err="1"/>
              <a:t>melecehkan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ketimpangan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gender, yang </a:t>
            </a:r>
            <a:r>
              <a:rPr lang="en-US" dirty="0" err="1"/>
              <a:t>berakibat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berakibat</a:t>
            </a:r>
            <a:r>
              <a:rPr lang="en-US" dirty="0"/>
              <a:t> </a:t>
            </a:r>
            <a:r>
              <a:rPr lang="en-US" dirty="0" err="1"/>
              <a:t>penderitaan</a:t>
            </a:r>
            <a:r>
              <a:rPr lang="en-US" dirty="0"/>
              <a:t> </a:t>
            </a:r>
            <a:r>
              <a:rPr lang="en-US" dirty="0" err="1"/>
              <a:t>psikis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yang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optimal. </a:t>
            </a:r>
          </a:p>
        </p:txBody>
      </p:sp>
    </p:spTree>
    <p:extLst>
      <p:ext uri="{BB962C8B-B14F-4D97-AF65-F5344CB8AC3E}">
        <p14:creationId xmlns:p14="http://schemas.microsoft.com/office/powerpoint/2010/main" val="428433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BENTUK-BENTUK </a:t>
            </a:r>
            <a:r>
              <a:rPr lang="en-US" dirty="0" smtClean="0"/>
              <a:t>KS DALAM UU TPKS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pelecehan</a:t>
            </a:r>
            <a:r>
              <a:rPr lang="en-US" dirty="0" smtClean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nonfisik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pelecehan</a:t>
            </a:r>
            <a:r>
              <a:rPr lang="en-US" dirty="0" smtClean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pemaksaan</a:t>
            </a:r>
            <a:r>
              <a:rPr lang="en-US" dirty="0" smtClean="0"/>
              <a:t> </a:t>
            </a:r>
            <a:r>
              <a:rPr lang="en-US" dirty="0" err="1"/>
              <a:t>kotrasepsi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pemaksaan</a:t>
            </a:r>
            <a:r>
              <a:rPr lang="en-US" dirty="0" smtClean="0"/>
              <a:t> </a:t>
            </a:r>
            <a:r>
              <a:rPr lang="en-US" dirty="0" err="1" smtClean="0"/>
              <a:t>sterilisasi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pemaksaan</a:t>
            </a:r>
            <a:r>
              <a:rPr lang="en-US" dirty="0" smtClean="0"/>
              <a:t> </a:t>
            </a:r>
            <a:r>
              <a:rPr lang="en-US" dirty="0" err="1"/>
              <a:t>perkawinan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penyiksaan</a:t>
            </a:r>
            <a:r>
              <a:rPr lang="en-US" dirty="0" smtClean="0"/>
              <a:t> </a:t>
            </a:r>
            <a:r>
              <a:rPr lang="en-US" dirty="0" err="1"/>
              <a:t>seksual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eksploitasi</a:t>
            </a:r>
            <a:r>
              <a:rPr lang="en-US" dirty="0" smtClean="0"/>
              <a:t> </a:t>
            </a:r>
            <a:r>
              <a:rPr lang="en-US" dirty="0" err="1"/>
              <a:t>seksual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perbudakan</a:t>
            </a:r>
            <a:r>
              <a:rPr lang="en-US" dirty="0" smtClean="0"/>
              <a:t> </a:t>
            </a:r>
            <a:r>
              <a:rPr lang="en-US" dirty="0" err="1"/>
              <a:t>seksual</a:t>
            </a:r>
            <a:r>
              <a:rPr lang="en-US" dirty="0"/>
              <a:t>,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96" y="1600200"/>
            <a:ext cx="318810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56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53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53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607</TotalTime>
  <Words>391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Clarity</vt:lpstr>
      <vt:lpstr>1_Office Theme</vt:lpstr>
      <vt:lpstr>Office Theme</vt:lpstr>
      <vt:lpstr>2_Office Theme</vt:lpstr>
      <vt:lpstr>Sosialisasi satgas pencegahan dan penanganan kekerasan seksual</vt:lpstr>
      <vt:lpstr>3 DOSA DALAM PENDIDIKAN DI INDONESIA</vt:lpstr>
      <vt:lpstr>1 DARI 3 PEREMPUAN MENGALAMI KEKERASAN DAN ATAU KEKERASAN SEKSUAL</vt:lpstr>
      <vt:lpstr>KENAPA SATGAS DIBENTUK</vt:lpstr>
      <vt:lpstr>PowerPoint Presentation</vt:lpstr>
      <vt:lpstr>SATGAS PPKS STKIP PGRI SUMENEP</vt:lpstr>
      <vt:lpstr>TUPOKSI SATGAS</vt:lpstr>
      <vt:lpstr>APA KEKERASAN SEKSUAL</vt:lpstr>
      <vt:lpstr>BENTUK-BENTUK KS DALAM UU TPKS</vt:lpstr>
      <vt:lpstr>Pencegahan dan Penanganan Kekerasan Seksual dilaksanakan dengan prinsip:</vt:lpstr>
      <vt:lpstr>Sasaran Pencegahan dan Penanganan Kekerasan Seksual meliputi:</vt:lpstr>
      <vt:lpstr>APA YANG AKAN DILAKUKAN SATGAS</vt:lpstr>
      <vt:lpstr>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satgas pencegahan dan penanganan kekerasan seksual</dc:title>
  <dc:creator>ASUS</dc:creator>
  <cp:lastModifiedBy>ASUS</cp:lastModifiedBy>
  <cp:revision>11</cp:revision>
  <dcterms:created xsi:type="dcterms:W3CDTF">2022-06-29T14:04:44Z</dcterms:created>
  <dcterms:modified xsi:type="dcterms:W3CDTF">2022-06-30T00:18:15Z</dcterms:modified>
</cp:coreProperties>
</file>